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7" r:id="rId2"/>
  </p:sldMasterIdLst>
  <p:notesMasterIdLst>
    <p:notesMasterId r:id="rId16"/>
  </p:notesMasterIdLst>
  <p:sldIdLst>
    <p:sldId id="256" r:id="rId3"/>
    <p:sldId id="259" r:id="rId4"/>
    <p:sldId id="260" r:id="rId5"/>
    <p:sldId id="261" r:id="rId6"/>
    <p:sldId id="264" r:id="rId7"/>
    <p:sldId id="299" r:id="rId8"/>
    <p:sldId id="269" r:id="rId9"/>
    <p:sldId id="298" r:id="rId10"/>
    <p:sldId id="262" r:id="rId11"/>
    <p:sldId id="300" r:id="rId12"/>
    <p:sldId id="268" r:id="rId13"/>
    <p:sldId id="274" r:id="rId14"/>
    <p:sldId id="301" r:id="rId15"/>
  </p:sldIdLst>
  <p:sldSz cx="9144000" cy="5143500" type="screen16x9"/>
  <p:notesSz cx="6858000" cy="9144000"/>
  <p:embeddedFontLst>
    <p:embeddedFont>
      <p:font typeface="Bebas Neue" panose="020B0606020202050201" pitchFamily="34" charset="0"/>
      <p:regular r:id="rId17"/>
    </p:embeddedFont>
    <p:embeddedFont>
      <p:font typeface="Calibri" panose="020F0502020204030204" pitchFamily="34" charset="0"/>
      <p:regular r:id="rId18"/>
      <p:bold r:id="rId19"/>
      <p:italic r:id="rId20"/>
      <p:boldItalic r:id="rId21"/>
    </p:embeddedFont>
    <p:embeddedFont>
      <p:font typeface="DM Sans" pitchFamily="2" charset="0"/>
      <p:regular r:id="rId22"/>
      <p:bold r:id="rId23"/>
      <p:italic r:id="rId24"/>
      <p:boldItalic r:id="rId25"/>
    </p:embeddedFont>
    <p:embeddedFont>
      <p:font typeface="Oswald" panose="00000500000000000000" pitchFamily="2" charset="0"/>
      <p:regular r:id="rId26"/>
      <p:bold r:id="rId27"/>
    </p:embeddedFont>
    <p:embeddedFont>
      <p:font typeface="Oswald ExtraLight" panose="00000300000000000000" pitchFamily="2" charset="0"/>
      <p:regular r:id="rId28"/>
      <p:bold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01">
          <p15:clr>
            <a:srgbClr val="9AA0A6"/>
          </p15:clr>
        </p15:guide>
        <p15:guide id="2" orient="horz" pos="733">
          <p15:clr>
            <a:srgbClr val="9AA0A6"/>
          </p15:clr>
        </p15:guide>
        <p15:guide id="3"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877B340-EC92-4694-A872-6F45E08AD900}">
  <a:tblStyle styleId="{D877B340-EC92-4694-A872-6F45E08AD90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931" y="72"/>
      </p:cViewPr>
      <p:guideLst>
        <p:guide orient="horz" pos="601"/>
        <p:guide orient="horz" pos="733"/>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1.xml"/><Relationship Id="rId21" Type="http://schemas.openxmlformats.org/officeDocument/2006/relationships/font" Target="fonts/font5.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8.fntdata"/><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8.xml"/><Relationship Id="rId19" Type="http://schemas.openxmlformats.org/officeDocument/2006/relationships/font" Target="fonts/font3.fntdata"/><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presProps" Target="presProps.xml"/><Relationship Id="rId8" Type="http://schemas.openxmlformats.org/officeDocument/2006/relationships/slide" Target="slides/slide6.xml"/></Relationships>
</file>

<file path=ppt/media/image1.png>
</file>

<file path=ppt/media/image2.png>
</file>

<file path=ppt/media/image3.jpe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10e91f73e27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10e91f73e27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22624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7"/>
        <p:cNvGrpSpPr/>
        <p:nvPr/>
      </p:nvGrpSpPr>
      <p:grpSpPr>
        <a:xfrm>
          <a:off x="0" y="0"/>
          <a:ext cx="0" cy="0"/>
          <a:chOff x="0" y="0"/>
          <a:chExt cx="0" cy="0"/>
        </a:xfrm>
      </p:grpSpPr>
      <p:sp>
        <p:nvSpPr>
          <p:cNvPr id="2148" name="Google Shape;2148;g10d7ae03d4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9" name="Google Shape;2149;g10d7ae03d4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3"/>
        <p:cNvGrpSpPr/>
        <p:nvPr/>
      </p:nvGrpSpPr>
      <p:grpSpPr>
        <a:xfrm>
          <a:off x="0" y="0"/>
          <a:ext cx="0" cy="0"/>
          <a:chOff x="0" y="0"/>
          <a:chExt cx="0" cy="0"/>
        </a:xfrm>
      </p:grpSpPr>
      <p:sp>
        <p:nvSpPr>
          <p:cNvPr id="2294" name="Google Shape;2294;g10e998051d1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5" name="Google Shape;2295;g10e998051d1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89230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10e91f73e27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10e91f73e27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0e84aac6d0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0e84aac6d0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10e413425e1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10e413425e1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10e91f73e27_0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10e91f73e27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88806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e91f73e27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e91f73e27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39127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0"/>
        <p:cNvGrpSpPr/>
        <p:nvPr/>
      </p:nvGrpSpPr>
      <p:grpSpPr>
        <a:xfrm>
          <a:off x="0" y="0"/>
          <a:ext cx="0" cy="0"/>
          <a:chOff x="0" y="0"/>
          <a:chExt cx="0" cy="0"/>
        </a:xfrm>
      </p:grpSpPr>
      <p:sp>
        <p:nvSpPr>
          <p:cNvPr id="2181" name="Google Shape;2181;g10e91f73e27_0_18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2" name="Google Shape;2182;g10e91f73e27_0_18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13656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10e91f73e27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10e91f73e27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93031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10e91f73e27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10e91f73e27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accent5"/>
            </a:gs>
            <a:gs pos="48000">
              <a:schemeClr val="accent4"/>
            </a:gs>
            <a:gs pos="100000">
              <a:schemeClr val="accent2"/>
            </a:gs>
          </a:gsLst>
          <a:lin ang="2698631"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967650"/>
            <a:ext cx="3972000" cy="3027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dk1"/>
              </a:buClr>
              <a:buSzPts val="4900"/>
              <a:buNone/>
              <a:defRPr sz="5000">
                <a:solidFill>
                  <a:schemeClr val="dk1"/>
                </a:solidFill>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995250"/>
            <a:ext cx="4359000" cy="4095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2pPr>
            <a:lvl3pPr lvl="2"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3pPr>
            <a:lvl4pPr lvl="3"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4pPr>
            <a:lvl5pPr lvl="4"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5pPr>
            <a:lvl6pPr lvl="5"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6pPr>
            <a:lvl7pPr lvl="6"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7pPr>
            <a:lvl8pPr lvl="7"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8pPr>
            <a:lvl9pPr lvl="8"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9pPr>
          </a:lstStyle>
          <a:p>
            <a:endParaRPr/>
          </a:p>
        </p:txBody>
      </p:sp>
      <p:grpSp>
        <p:nvGrpSpPr>
          <p:cNvPr id="11" name="Google Shape;11;p2"/>
          <p:cNvGrpSpPr/>
          <p:nvPr/>
        </p:nvGrpSpPr>
        <p:grpSpPr>
          <a:xfrm rot="5400000">
            <a:off x="7002555" y="-662466"/>
            <a:ext cx="1673084" cy="3614193"/>
            <a:chOff x="7350442" y="2608992"/>
            <a:chExt cx="777239" cy="1673160"/>
          </a:xfrm>
        </p:grpSpPr>
        <p:sp>
          <p:nvSpPr>
            <p:cNvPr id="12" name="Google Shape;12;p2"/>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16"/>
        <p:cNvGrpSpPr/>
        <p:nvPr/>
      </p:nvGrpSpPr>
      <p:grpSpPr>
        <a:xfrm>
          <a:off x="0" y="0"/>
          <a:ext cx="0" cy="0"/>
          <a:chOff x="0" y="0"/>
          <a:chExt cx="0" cy="0"/>
        </a:xfrm>
      </p:grpSpPr>
      <p:sp>
        <p:nvSpPr>
          <p:cNvPr id="117" name="Google Shape;117;p14"/>
          <p:cNvSpPr txBox="1">
            <a:spLocks noGrp="1"/>
          </p:cNvSpPr>
          <p:nvPr>
            <p:ph type="subTitle" idx="1"/>
          </p:nvPr>
        </p:nvSpPr>
        <p:spPr>
          <a:xfrm>
            <a:off x="5381275" y="3173650"/>
            <a:ext cx="2887500" cy="9144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9pPr>
          </a:lstStyle>
          <a:p>
            <a:endParaRPr/>
          </a:p>
        </p:txBody>
      </p:sp>
      <p:sp>
        <p:nvSpPr>
          <p:cNvPr id="118" name="Google Shape;118;p14"/>
          <p:cNvSpPr txBox="1">
            <a:spLocks noGrp="1"/>
          </p:cNvSpPr>
          <p:nvPr>
            <p:ph type="title"/>
          </p:nvPr>
        </p:nvSpPr>
        <p:spPr>
          <a:xfrm>
            <a:off x="720000" y="539500"/>
            <a:ext cx="7704000" cy="5760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a:endParaRPr/>
          </a:p>
        </p:txBody>
      </p:sp>
    </p:spTree>
    <p:extLst>
      <p:ext uri="{BB962C8B-B14F-4D97-AF65-F5344CB8AC3E}">
        <p14:creationId xmlns:p14="http://schemas.microsoft.com/office/powerpoint/2010/main" val="33358378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65"/>
        <p:cNvGrpSpPr/>
        <p:nvPr/>
      </p:nvGrpSpPr>
      <p:grpSpPr>
        <a:xfrm>
          <a:off x="0" y="0"/>
          <a:ext cx="0" cy="0"/>
          <a:chOff x="0" y="0"/>
          <a:chExt cx="0" cy="0"/>
        </a:xfrm>
      </p:grpSpPr>
      <p:sp>
        <p:nvSpPr>
          <p:cNvPr id="66" name="Google Shape;66;p8"/>
          <p:cNvSpPr txBox="1">
            <a:spLocks noGrp="1"/>
          </p:cNvSpPr>
          <p:nvPr>
            <p:ph type="title"/>
          </p:nvPr>
        </p:nvSpPr>
        <p:spPr>
          <a:xfrm>
            <a:off x="1713900" y="1458900"/>
            <a:ext cx="5716200" cy="2225700"/>
          </a:xfrm>
          <a:prstGeom prst="rect">
            <a:avLst/>
          </a:prstGeom>
        </p:spPr>
        <p:txBody>
          <a:bodyPr spcFirstLastPara="1" wrap="square" lIns="0" tIns="0" rIns="0" bIns="0" anchor="ctr" anchorCtr="0">
            <a:noAutofit/>
          </a:bodyPr>
          <a:lstStyle>
            <a:lvl1pPr lvl="0" algn="ctr" rtl="0">
              <a:spcBef>
                <a:spcPts val="0"/>
              </a:spcBef>
              <a:spcAft>
                <a:spcPts val="0"/>
              </a:spcAft>
              <a:buSzPts val="4900"/>
              <a:buNone/>
              <a:defRPr sz="7200"/>
            </a:lvl1pPr>
            <a:lvl2pPr lvl="1" algn="ctr" rtl="0">
              <a:spcBef>
                <a:spcPts val="0"/>
              </a:spcBef>
              <a:spcAft>
                <a:spcPts val="0"/>
              </a:spcAft>
              <a:buSzPts val="4900"/>
              <a:buNone/>
              <a:defRPr sz="4900"/>
            </a:lvl2pPr>
            <a:lvl3pPr lvl="2" algn="ctr" rtl="0">
              <a:spcBef>
                <a:spcPts val="0"/>
              </a:spcBef>
              <a:spcAft>
                <a:spcPts val="0"/>
              </a:spcAft>
              <a:buSzPts val="4900"/>
              <a:buNone/>
              <a:defRPr sz="4900"/>
            </a:lvl3pPr>
            <a:lvl4pPr lvl="3" algn="ctr" rtl="0">
              <a:spcBef>
                <a:spcPts val="0"/>
              </a:spcBef>
              <a:spcAft>
                <a:spcPts val="0"/>
              </a:spcAft>
              <a:buSzPts val="4900"/>
              <a:buNone/>
              <a:defRPr sz="4900"/>
            </a:lvl4pPr>
            <a:lvl5pPr lvl="4" algn="ctr" rtl="0">
              <a:spcBef>
                <a:spcPts val="0"/>
              </a:spcBef>
              <a:spcAft>
                <a:spcPts val="0"/>
              </a:spcAft>
              <a:buSzPts val="4900"/>
              <a:buNone/>
              <a:defRPr sz="4900"/>
            </a:lvl5pPr>
            <a:lvl6pPr lvl="5" algn="ctr" rtl="0">
              <a:spcBef>
                <a:spcPts val="0"/>
              </a:spcBef>
              <a:spcAft>
                <a:spcPts val="0"/>
              </a:spcAft>
              <a:buSzPts val="4900"/>
              <a:buNone/>
              <a:defRPr sz="4900"/>
            </a:lvl6pPr>
            <a:lvl7pPr lvl="6" algn="ctr" rtl="0">
              <a:spcBef>
                <a:spcPts val="0"/>
              </a:spcBef>
              <a:spcAft>
                <a:spcPts val="0"/>
              </a:spcAft>
              <a:buSzPts val="4900"/>
              <a:buNone/>
              <a:defRPr sz="4900"/>
            </a:lvl7pPr>
            <a:lvl8pPr lvl="7" algn="ctr" rtl="0">
              <a:spcBef>
                <a:spcPts val="0"/>
              </a:spcBef>
              <a:spcAft>
                <a:spcPts val="0"/>
              </a:spcAft>
              <a:buSzPts val="4900"/>
              <a:buNone/>
              <a:defRPr sz="4900"/>
            </a:lvl8pPr>
            <a:lvl9pPr lvl="8" algn="ctr" rtl="0">
              <a:spcBef>
                <a:spcPts val="0"/>
              </a:spcBef>
              <a:spcAft>
                <a:spcPts val="0"/>
              </a:spcAft>
              <a:buSzPts val="4900"/>
              <a:buNone/>
              <a:defRPr sz="4900"/>
            </a:lvl9pPr>
          </a:lstStyle>
          <a:p>
            <a:endParaRPr/>
          </a:p>
        </p:txBody>
      </p:sp>
    </p:spTree>
    <p:extLst>
      <p:ext uri="{BB962C8B-B14F-4D97-AF65-F5344CB8AC3E}">
        <p14:creationId xmlns:p14="http://schemas.microsoft.com/office/powerpoint/2010/main" val="3821539799"/>
      </p:ext>
    </p:extLst>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02"/>
        <p:cNvGrpSpPr/>
        <p:nvPr/>
      </p:nvGrpSpPr>
      <p:grpSpPr>
        <a:xfrm>
          <a:off x="0" y="0"/>
          <a:ext cx="0" cy="0"/>
          <a:chOff x="0" y="0"/>
          <a:chExt cx="0" cy="0"/>
        </a:xfrm>
      </p:grpSpPr>
      <p:sp>
        <p:nvSpPr>
          <p:cNvPr id="103" name="Google Shape;103;p13"/>
          <p:cNvSpPr txBox="1">
            <a:spLocks noGrp="1"/>
          </p:cNvSpPr>
          <p:nvPr>
            <p:ph type="title"/>
          </p:nvPr>
        </p:nvSpPr>
        <p:spPr>
          <a:xfrm>
            <a:off x="1849288" y="1728870"/>
            <a:ext cx="2336400" cy="3657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04" name="Google Shape;104;p13"/>
          <p:cNvSpPr txBox="1">
            <a:spLocks noGrp="1"/>
          </p:cNvSpPr>
          <p:nvPr>
            <p:ph type="title" idx="2" hasCustomPrompt="1"/>
          </p:nvPr>
        </p:nvSpPr>
        <p:spPr>
          <a:xfrm>
            <a:off x="695771" y="1749900"/>
            <a:ext cx="867300" cy="804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5200">
                <a:latin typeface="Oswald ExtraLight"/>
                <a:ea typeface="Oswald ExtraLight"/>
                <a:cs typeface="Oswald ExtraLight"/>
                <a:sym typeface="Oswald Extra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a:spLocks noGrp="1"/>
          </p:cNvSpPr>
          <p:nvPr>
            <p:ph type="subTitle" idx="1"/>
          </p:nvPr>
        </p:nvSpPr>
        <p:spPr>
          <a:xfrm>
            <a:off x="1849288" y="2105212"/>
            <a:ext cx="23364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06" name="Google Shape;106;p13"/>
          <p:cNvSpPr txBox="1">
            <a:spLocks noGrp="1"/>
          </p:cNvSpPr>
          <p:nvPr>
            <p:ph type="title" idx="3"/>
          </p:nvPr>
        </p:nvSpPr>
        <p:spPr>
          <a:xfrm>
            <a:off x="6111838" y="1730349"/>
            <a:ext cx="2336400" cy="3657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07" name="Google Shape;107;p13"/>
          <p:cNvSpPr txBox="1">
            <a:spLocks noGrp="1"/>
          </p:cNvSpPr>
          <p:nvPr>
            <p:ph type="title" idx="4" hasCustomPrompt="1"/>
          </p:nvPr>
        </p:nvSpPr>
        <p:spPr>
          <a:xfrm>
            <a:off x="4961874" y="1749900"/>
            <a:ext cx="867300" cy="804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5200">
                <a:latin typeface="Oswald ExtraLight"/>
                <a:ea typeface="Oswald ExtraLight"/>
                <a:cs typeface="Oswald ExtraLight"/>
                <a:sym typeface="Oswald Extra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a:spLocks noGrp="1"/>
          </p:cNvSpPr>
          <p:nvPr>
            <p:ph type="subTitle" idx="5"/>
          </p:nvPr>
        </p:nvSpPr>
        <p:spPr>
          <a:xfrm>
            <a:off x="6111838" y="2110350"/>
            <a:ext cx="2336400" cy="4800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09" name="Google Shape;109;p13"/>
          <p:cNvSpPr txBox="1">
            <a:spLocks noGrp="1"/>
          </p:cNvSpPr>
          <p:nvPr>
            <p:ph type="title" idx="6"/>
          </p:nvPr>
        </p:nvSpPr>
        <p:spPr>
          <a:xfrm>
            <a:off x="1853038" y="3419068"/>
            <a:ext cx="2336400" cy="3657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10" name="Google Shape;110;p13"/>
          <p:cNvSpPr txBox="1">
            <a:spLocks noGrp="1"/>
          </p:cNvSpPr>
          <p:nvPr>
            <p:ph type="title" idx="7" hasCustomPrompt="1"/>
          </p:nvPr>
        </p:nvSpPr>
        <p:spPr>
          <a:xfrm>
            <a:off x="695771" y="3448775"/>
            <a:ext cx="867300" cy="804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5200">
                <a:latin typeface="Oswald ExtraLight"/>
                <a:ea typeface="Oswald ExtraLight"/>
                <a:cs typeface="Oswald ExtraLight"/>
                <a:sym typeface="Oswald Extra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a:spLocks noGrp="1"/>
          </p:cNvSpPr>
          <p:nvPr>
            <p:ph type="subTitle" idx="8"/>
          </p:nvPr>
        </p:nvSpPr>
        <p:spPr>
          <a:xfrm>
            <a:off x="1853038" y="3800225"/>
            <a:ext cx="2336400" cy="4800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12" name="Google Shape;112;p13"/>
          <p:cNvSpPr txBox="1">
            <a:spLocks noGrp="1"/>
          </p:cNvSpPr>
          <p:nvPr>
            <p:ph type="title" idx="9"/>
          </p:nvPr>
        </p:nvSpPr>
        <p:spPr>
          <a:xfrm>
            <a:off x="6111838" y="3421989"/>
            <a:ext cx="2336400" cy="3612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13" name="Google Shape;113;p13"/>
          <p:cNvSpPr txBox="1">
            <a:spLocks noGrp="1"/>
          </p:cNvSpPr>
          <p:nvPr>
            <p:ph type="title" idx="13" hasCustomPrompt="1"/>
          </p:nvPr>
        </p:nvSpPr>
        <p:spPr>
          <a:xfrm>
            <a:off x="4961874" y="3453772"/>
            <a:ext cx="867300" cy="804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5200">
                <a:latin typeface="Oswald ExtraLight"/>
                <a:ea typeface="Oswald ExtraLight"/>
                <a:cs typeface="Oswald ExtraLight"/>
                <a:sym typeface="Oswald Extra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 name="Google Shape;114;p13"/>
          <p:cNvSpPr txBox="1">
            <a:spLocks noGrp="1"/>
          </p:cNvSpPr>
          <p:nvPr>
            <p:ph type="subTitle" idx="14"/>
          </p:nvPr>
        </p:nvSpPr>
        <p:spPr>
          <a:xfrm>
            <a:off x="6111838" y="3797480"/>
            <a:ext cx="2336400" cy="4845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15" name="Google Shape;115;p13"/>
          <p:cNvSpPr txBox="1">
            <a:spLocks noGrp="1"/>
          </p:cNvSpPr>
          <p:nvPr>
            <p:ph type="title" idx="15"/>
          </p:nvPr>
        </p:nvSpPr>
        <p:spPr>
          <a:xfrm>
            <a:off x="720000" y="539496"/>
            <a:ext cx="7704000" cy="576000"/>
          </a:xfrm>
          <a:prstGeom prst="rect">
            <a:avLst/>
          </a:prstGeom>
        </p:spPr>
        <p:txBody>
          <a:bodyPr spcFirstLastPara="1" wrap="square" lIns="0" tIns="0" rIns="0" bIns="0" anchor="t" anchorCtr="0">
            <a:noAutofit/>
          </a:bodyPr>
          <a:lstStyle>
            <a:lvl1pPr lvl="0" algn="ctr"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2040283184"/>
      </p:ext>
    </p:extLst>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gradFill>
          <a:gsLst>
            <a:gs pos="0">
              <a:schemeClr val="accent5"/>
            </a:gs>
            <a:gs pos="48000">
              <a:schemeClr val="accent4"/>
            </a:gs>
            <a:gs pos="100000">
              <a:schemeClr val="accent2"/>
            </a:gs>
          </a:gsLst>
          <a:lin ang="2698631"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967650"/>
            <a:ext cx="3972000" cy="3027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dk1"/>
              </a:buClr>
              <a:buSzPts val="4900"/>
              <a:buNone/>
              <a:defRPr sz="5000">
                <a:solidFill>
                  <a:schemeClr val="dk1"/>
                </a:solidFill>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995250"/>
            <a:ext cx="4359000" cy="4095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2pPr>
            <a:lvl3pPr lvl="2"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3pPr>
            <a:lvl4pPr lvl="3"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4pPr>
            <a:lvl5pPr lvl="4"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5pPr>
            <a:lvl6pPr lvl="5"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6pPr>
            <a:lvl7pPr lvl="6"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7pPr>
            <a:lvl8pPr lvl="7"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8pPr>
            <a:lvl9pPr lvl="8"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9pPr>
          </a:lstStyle>
          <a:p>
            <a:endParaRPr/>
          </a:p>
        </p:txBody>
      </p:sp>
      <p:grpSp>
        <p:nvGrpSpPr>
          <p:cNvPr id="11" name="Google Shape;11;p2"/>
          <p:cNvGrpSpPr/>
          <p:nvPr/>
        </p:nvGrpSpPr>
        <p:grpSpPr>
          <a:xfrm rot="5400000">
            <a:off x="7002555" y="-662466"/>
            <a:ext cx="1673084" cy="3614193"/>
            <a:chOff x="7350442" y="2608992"/>
            <a:chExt cx="777239" cy="1673160"/>
          </a:xfrm>
        </p:grpSpPr>
        <p:sp>
          <p:nvSpPr>
            <p:cNvPr id="12" name="Google Shape;12;p2"/>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941907011"/>
      </p:ext>
    </p:extLst>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45"/>
        <p:cNvGrpSpPr/>
        <p:nvPr/>
      </p:nvGrpSpPr>
      <p:grpSpPr>
        <a:xfrm>
          <a:off x="0" y="0"/>
          <a:ext cx="0" cy="0"/>
          <a:chOff x="0" y="0"/>
          <a:chExt cx="0" cy="0"/>
        </a:xfrm>
      </p:grpSpPr>
      <p:sp>
        <p:nvSpPr>
          <p:cNvPr id="46" name="Google Shape;46;p5"/>
          <p:cNvSpPr txBox="1">
            <a:spLocks noGrp="1"/>
          </p:cNvSpPr>
          <p:nvPr>
            <p:ph type="subTitle" idx="1"/>
          </p:nvPr>
        </p:nvSpPr>
        <p:spPr>
          <a:xfrm>
            <a:off x="1786775" y="2952775"/>
            <a:ext cx="2386500" cy="3489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2pPr>
            <a:lvl3pPr lvl="2"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3pPr>
            <a:lvl4pPr lvl="3"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4pPr>
            <a:lvl5pPr lvl="4"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5pPr>
            <a:lvl6pPr lvl="5"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6pPr>
            <a:lvl7pPr lvl="6"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7pPr>
            <a:lvl8pPr lvl="7"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8pPr>
            <a:lvl9pPr lvl="8"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9pPr>
          </a:lstStyle>
          <a:p>
            <a:endParaRPr/>
          </a:p>
        </p:txBody>
      </p:sp>
      <p:sp>
        <p:nvSpPr>
          <p:cNvPr id="47" name="Google Shape;47;p5"/>
          <p:cNvSpPr txBox="1">
            <a:spLocks noGrp="1"/>
          </p:cNvSpPr>
          <p:nvPr>
            <p:ph type="subTitle" idx="2"/>
          </p:nvPr>
        </p:nvSpPr>
        <p:spPr>
          <a:xfrm>
            <a:off x="4970850" y="2952775"/>
            <a:ext cx="2386500" cy="3489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2pPr>
            <a:lvl3pPr lvl="2"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3pPr>
            <a:lvl4pPr lvl="3"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4pPr>
            <a:lvl5pPr lvl="4"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5pPr>
            <a:lvl6pPr lvl="5"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6pPr>
            <a:lvl7pPr lvl="6"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7pPr>
            <a:lvl8pPr lvl="7"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8pPr>
            <a:lvl9pPr lvl="8"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9pPr>
          </a:lstStyle>
          <a:p>
            <a:endParaRPr/>
          </a:p>
        </p:txBody>
      </p:sp>
      <p:sp>
        <p:nvSpPr>
          <p:cNvPr id="48" name="Google Shape;48;p5"/>
          <p:cNvSpPr txBox="1">
            <a:spLocks noGrp="1"/>
          </p:cNvSpPr>
          <p:nvPr>
            <p:ph type="subTitle" idx="3"/>
          </p:nvPr>
        </p:nvSpPr>
        <p:spPr>
          <a:xfrm>
            <a:off x="1786625" y="3458825"/>
            <a:ext cx="2386500" cy="1149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49" name="Google Shape;49;p5"/>
          <p:cNvSpPr txBox="1">
            <a:spLocks noGrp="1"/>
          </p:cNvSpPr>
          <p:nvPr>
            <p:ph type="subTitle" idx="4"/>
          </p:nvPr>
        </p:nvSpPr>
        <p:spPr>
          <a:xfrm>
            <a:off x="4970855" y="3458825"/>
            <a:ext cx="2386500" cy="1149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50" name="Google Shape;50;p5"/>
          <p:cNvSpPr txBox="1">
            <a:spLocks noGrp="1"/>
          </p:cNvSpPr>
          <p:nvPr>
            <p:ph type="title"/>
          </p:nvPr>
        </p:nvSpPr>
        <p:spPr>
          <a:xfrm>
            <a:off x="713225" y="539496"/>
            <a:ext cx="7708500" cy="576000"/>
          </a:xfrm>
          <a:prstGeom prst="rect">
            <a:avLst/>
          </a:prstGeom>
        </p:spPr>
        <p:txBody>
          <a:bodyPr spcFirstLastPara="1" wrap="square" lIns="0" tIns="0" rIns="0" bIns="0" anchor="t" anchorCtr="0">
            <a:noAutofit/>
          </a:bodyPr>
          <a:lstStyle>
            <a:lvl1pPr lvl="0" algn="ctr"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1543174191"/>
      </p:ext>
    </p:extLst>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51"/>
        <p:cNvGrpSpPr/>
        <p:nvPr/>
      </p:nvGrpSpPr>
      <p:grpSpPr>
        <a:xfrm>
          <a:off x="0" y="0"/>
          <a:ext cx="0" cy="0"/>
          <a:chOff x="0" y="0"/>
          <a:chExt cx="0" cy="0"/>
        </a:xfrm>
      </p:grpSpPr>
      <p:sp>
        <p:nvSpPr>
          <p:cNvPr id="52" name="Google Shape;52;p6"/>
          <p:cNvSpPr txBox="1">
            <a:spLocks noGrp="1"/>
          </p:cNvSpPr>
          <p:nvPr>
            <p:ph type="title"/>
          </p:nvPr>
        </p:nvSpPr>
        <p:spPr>
          <a:xfrm>
            <a:off x="720000" y="539500"/>
            <a:ext cx="7710900" cy="5760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a:endParaRPr/>
          </a:p>
        </p:txBody>
      </p:sp>
    </p:spTree>
    <p:extLst>
      <p:ext uri="{BB962C8B-B14F-4D97-AF65-F5344CB8AC3E}">
        <p14:creationId xmlns:p14="http://schemas.microsoft.com/office/powerpoint/2010/main" val="2423834277"/>
      </p:ext>
    </p:extLst>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53"/>
        <p:cNvGrpSpPr/>
        <p:nvPr/>
      </p:nvGrpSpPr>
      <p:grpSpPr>
        <a:xfrm>
          <a:off x="0" y="0"/>
          <a:ext cx="0" cy="0"/>
          <a:chOff x="0" y="0"/>
          <a:chExt cx="0" cy="0"/>
        </a:xfrm>
      </p:grpSpPr>
      <p:sp>
        <p:nvSpPr>
          <p:cNvPr id="54" name="Google Shape;54;p7"/>
          <p:cNvSpPr txBox="1">
            <a:spLocks noGrp="1"/>
          </p:cNvSpPr>
          <p:nvPr>
            <p:ph type="title"/>
          </p:nvPr>
        </p:nvSpPr>
        <p:spPr>
          <a:xfrm>
            <a:off x="1321350" y="1039750"/>
            <a:ext cx="3866400" cy="5727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5" name="Google Shape;55;p7"/>
          <p:cNvSpPr txBox="1">
            <a:spLocks noGrp="1"/>
          </p:cNvSpPr>
          <p:nvPr>
            <p:ph type="body" idx="1"/>
          </p:nvPr>
        </p:nvSpPr>
        <p:spPr>
          <a:xfrm>
            <a:off x="1321350" y="1984800"/>
            <a:ext cx="3866400" cy="23193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grpSp>
        <p:nvGrpSpPr>
          <p:cNvPr id="56" name="Google Shape;56;p7"/>
          <p:cNvGrpSpPr/>
          <p:nvPr/>
        </p:nvGrpSpPr>
        <p:grpSpPr>
          <a:xfrm flipH="1">
            <a:off x="-1145294" y="-39521"/>
            <a:ext cx="2029371" cy="4383847"/>
            <a:chOff x="7350442" y="2608992"/>
            <a:chExt cx="777239" cy="1673160"/>
          </a:xfrm>
        </p:grpSpPr>
        <p:sp>
          <p:nvSpPr>
            <p:cNvPr id="57" name="Google Shape;57;p7"/>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7"/>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7"/>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7"/>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7"/>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7"/>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7"/>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7"/>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676370215"/>
      </p:ext>
    </p:extLst>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65"/>
        <p:cNvGrpSpPr/>
        <p:nvPr/>
      </p:nvGrpSpPr>
      <p:grpSpPr>
        <a:xfrm>
          <a:off x="0" y="0"/>
          <a:ext cx="0" cy="0"/>
          <a:chOff x="0" y="0"/>
          <a:chExt cx="0" cy="0"/>
        </a:xfrm>
      </p:grpSpPr>
      <p:sp>
        <p:nvSpPr>
          <p:cNvPr id="66" name="Google Shape;66;p8"/>
          <p:cNvSpPr txBox="1">
            <a:spLocks noGrp="1"/>
          </p:cNvSpPr>
          <p:nvPr>
            <p:ph type="title"/>
          </p:nvPr>
        </p:nvSpPr>
        <p:spPr>
          <a:xfrm>
            <a:off x="1713900" y="1458900"/>
            <a:ext cx="5716200" cy="2225700"/>
          </a:xfrm>
          <a:prstGeom prst="rect">
            <a:avLst/>
          </a:prstGeom>
        </p:spPr>
        <p:txBody>
          <a:bodyPr spcFirstLastPara="1" wrap="square" lIns="0" tIns="0" rIns="0" bIns="0" anchor="ctr" anchorCtr="0">
            <a:noAutofit/>
          </a:bodyPr>
          <a:lstStyle>
            <a:lvl1pPr lvl="0" algn="ctr" rtl="0">
              <a:spcBef>
                <a:spcPts val="0"/>
              </a:spcBef>
              <a:spcAft>
                <a:spcPts val="0"/>
              </a:spcAft>
              <a:buSzPts val="4900"/>
              <a:buNone/>
              <a:defRPr sz="7200"/>
            </a:lvl1pPr>
            <a:lvl2pPr lvl="1" algn="ctr" rtl="0">
              <a:spcBef>
                <a:spcPts val="0"/>
              </a:spcBef>
              <a:spcAft>
                <a:spcPts val="0"/>
              </a:spcAft>
              <a:buSzPts val="4900"/>
              <a:buNone/>
              <a:defRPr sz="4900"/>
            </a:lvl2pPr>
            <a:lvl3pPr lvl="2" algn="ctr" rtl="0">
              <a:spcBef>
                <a:spcPts val="0"/>
              </a:spcBef>
              <a:spcAft>
                <a:spcPts val="0"/>
              </a:spcAft>
              <a:buSzPts val="4900"/>
              <a:buNone/>
              <a:defRPr sz="4900"/>
            </a:lvl3pPr>
            <a:lvl4pPr lvl="3" algn="ctr" rtl="0">
              <a:spcBef>
                <a:spcPts val="0"/>
              </a:spcBef>
              <a:spcAft>
                <a:spcPts val="0"/>
              </a:spcAft>
              <a:buSzPts val="4900"/>
              <a:buNone/>
              <a:defRPr sz="4900"/>
            </a:lvl4pPr>
            <a:lvl5pPr lvl="4" algn="ctr" rtl="0">
              <a:spcBef>
                <a:spcPts val="0"/>
              </a:spcBef>
              <a:spcAft>
                <a:spcPts val="0"/>
              </a:spcAft>
              <a:buSzPts val="4900"/>
              <a:buNone/>
              <a:defRPr sz="4900"/>
            </a:lvl5pPr>
            <a:lvl6pPr lvl="5" algn="ctr" rtl="0">
              <a:spcBef>
                <a:spcPts val="0"/>
              </a:spcBef>
              <a:spcAft>
                <a:spcPts val="0"/>
              </a:spcAft>
              <a:buSzPts val="4900"/>
              <a:buNone/>
              <a:defRPr sz="4900"/>
            </a:lvl6pPr>
            <a:lvl7pPr lvl="6" algn="ctr" rtl="0">
              <a:spcBef>
                <a:spcPts val="0"/>
              </a:spcBef>
              <a:spcAft>
                <a:spcPts val="0"/>
              </a:spcAft>
              <a:buSzPts val="4900"/>
              <a:buNone/>
              <a:defRPr sz="4900"/>
            </a:lvl7pPr>
            <a:lvl8pPr lvl="7" algn="ctr" rtl="0">
              <a:spcBef>
                <a:spcPts val="0"/>
              </a:spcBef>
              <a:spcAft>
                <a:spcPts val="0"/>
              </a:spcAft>
              <a:buSzPts val="4900"/>
              <a:buNone/>
              <a:defRPr sz="4900"/>
            </a:lvl8pPr>
            <a:lvl9pPr lvl="8" algn="ctr" rtl="0">
              <a:spcBef>
                <a:spcPts val="0"/>
              </a:spcBef>
              <a:spcAft>
                <a:spcPts val="0"/>
              </a:spcAft>
              <a:buSzPts val="4900"/>
              <a:buNone/>
              <a:defRPr sz="4900"/>
            </a:lvl9pPr>
          </a:lstStyle>
          <a:p>
            <a:endParaRPr/>
          </a:p>
        </p:txBody>
      </p:sp>
    </p:spTree>
    <p:extLst>
      <p:ext uri="{BB962C8B-B14F-4D97-AF65-F5344CB8AC3E}">
        <p14:creationId xmlns:p14="http://schemas.microsoft.com/office/powerpoint/2010/main" val="1469600521"/>
      </p:ext>
    </p:extLst>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67"/>
        <p:cNvGrpSpPr/>
        <p:nvPr/>
      </p:nvGrpSpPr>
      <p:grpSpPr>
        <a:xfrm>
          <a:off x="0" y="0"/>
          <a:ext cx="0" cy="0"/>
          <a:chOff x="0" y="0"/>
          <a:chExt cx="0" cy="0"/>
        </a:xfrm>
      </p:grpSpPr>
      <p:sp>
        <p:nvSpPr>
          <p:cNvPr id="68" name="Google Shape;68;p9"/>
          <p:cNvSpPr txBox="1">
            <a:spLocks noGrp="1"/>
          </p:cNvSpPr>
          <p:nvPr>
            <p:ph type="title"/>
          </p:nvPr>
        </p:nvSpPr>
        <p:spPr>
          <a:xfrm>
            <a:off x="2916875" y="1499525"/>
            <a:ext cx="3357900" cy="5760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69" name="Google Shape;69;p9"/>
          <p:cNvSpPr txBox="1">
            <a:spLocks noGrp="1"/>
          </p:cNvSpPr>
          <p:nvPr>
            <p:ph type="subTitle" idx="1"/>
          </p:nvPr>
        </p:nvSpPr>
        <p:spPr>
          <a:xfrm>
            <a:off x="2916875" y="2308375"/>
            <a:ext cx="3357900" cy="13356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400"/>
              <a:buFont typeface="DM Sans"/>
              <a:buNone/>
              <a:defRPr sz="1600">
                <a:solidFill>
                  <a:schemeClr val="dk1"/>
                </a:solidFill>
                <a:latin typeface="DM Sans"/>
                <a:ea typeface="DM Sans"/>
                <a:cs typeface="DM Sans"/>
                <a:sym typeface="DM Sans"/>
              </a:defRPr>
            </a:lvl1pPr>
            <a:lvl2pPr lvl="1"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2pPr>
            <a:lvl3pPr lvl="2"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3pPr>
            <a:lvl4pPr lvl="3"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4pPr>
            <a:lvl5pPr lvl="4"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5pPr>
            <a:lvl6pPr lvl="5"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6pPr>
            <a:lvl7pPr lvl="6"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7pPr>
            <a:lvl8pPr lvl="7"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8pPr>
            <a:lvl9pPr lvl="8"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9pPr>
          </a:lstStyle>
          <a:p>
            <a:endParaRPr/>
          </a:p>
        </p:txBody>
      </p:sp>
    </p:spTree>
    <p:extLst>
      <p:ext uri="{BB962C8B-B14F-4D97-AF65-F5344CB8AC3E}">
        <p14:creationId xmlns:p14="http://schemas.microsoft.com/office/powerpoint/2010/main" val="1535013350"/>
      </p:ext>
    </p:extLst>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101"/>
        <p:cNvGrpSpPr/>
        <p:nvPr/>
      </p:nvGrpSpPr>
      <p:grpSpPr>
        <a:xfrm>
          <a:off x="0" y="0"/>
          <a:ext cx="0" cy="0"/>
          <a:chOff x="0" y="0"/>
          <a:chExt cx="0" cy="0"/>
        </a:xfrm>
      </p:grpSpPr>
    </p:spTree>
    <p:extLst>
      <p:ext uri="{BB962C8B-B14F-4D97-AF65-F5344CB8AC3E}">
        <p14:creationId xmlns:p14="http://schemas.microsoft.com/office/powerpoint/2010/main" val="3404306214"/>
      </p:ext>
    </p:extLst>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5"/>
        <p:cNvGrpSpPr/>
        <p:nvPr/>
      </p:nvGrpSpPr>
      <p:grpSpPr>
        <a:xfrm>
          <a:off x="0" y="0"/>
          <a:ext cx="0" cy="0"/>
          <a:chOff x="0" y="0"/>
          <a:chExt cx="0" cy="0"/>
        </a:xfrm>
      </p:grpSpPr>
      <p:sp>
        <p:nvSpPr>
          <p:cNvPr id="46" name="Google Shape;46;p5"/>
          <p:cNvSpPr txBox="1">
            <a:spLocks noGrp="1"/>
          </p:cNvSpPr>
          <p:nvPr>
            <p:ph type="subTitle" idx="1"/>
          </p:nvPr>
        </p:nvSpPr>
        <p:spPr>
          <a:xfrm>
            <a:off x="1786775" y="2952775"/>
            <a:ext cx="2386500" cy="3489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2pPr>
            <a:lvl3pPr lvl="2"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3pPr>
            <a:lvl4pPr lvl="3"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4pPr>
            <a:lvl5pPr lvl="4"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5pPr>
            <a:lvl6pPr lvl="5"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6pPr>
            <a:lvl7pPr lvl="6"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7pPr>
            <a:lvl8pPr lvl="7"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8pPr>
            <a:lvl9pPr lvl="8"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9pPr>
          </a:lstStyle>
          <a:p>
            <a:endParaRPr/>
          </a:p>
        </p:txBody>
      </p:sp>
      <p:sp>
        <p:nvSpPr>
          <p:cNvPr id="47" name="Google Shape;47;p5"/>
          <p:cNvSpPr txBox="1">
            <a:spLocks noGrp="1"/>
          </p:cNvSpPr>
          <p:nvPr>
            <p:ph type="subTitle" idx="2"/>
          </p:nvPr>
        </p:nvSpPr>
        <p:spPr>
          <a:xfrm>
            <a:off x="4970850" y="2952775"/>
            <a:ext cx="2386500" cy="3489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2pPr>
            <a:lvl3pPr lvl="2"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3pPr>
            <a:lvl4pPr lvl="3"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4pPr>
            <a:lvl5pPr lvl="4"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5pPr>
            <a:lvl6pPr lvl="5"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6pPr>
            <a:lvl7pPr lvl="6"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7pPr>
            <a:lvl8pPr lvl="7"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8pPr>
            <a:lvl9pPr lvl="8"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9pPr>
          </a:lstStyle>
          <a:p>
            <a:endParaRPr/>
          </a:p>
        </p:txBody>
      </p:sp>
      <p:sp>
        <p:nvSpPr>
          <p:cNvPr id="48" name="Google Shape;48;p5"/>
          <p:cNvSpPr txBox="1">
            <a:spLocks noGrp="1"/>
          </p:cNvSpPr>
          <p:nvPr>
            <p:ph type="subTitle" idx="3"/>
          </p:nvPr>
        </p:nvSpPr>
        <p:spPr>
          <a:xfrm>
            <a:off x="1786625" y="3458825"/>
            <a:ext cx="2386500" cy="1149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49" name="Google Shape;49;p5"/>
          <p:cNvSpPr txBox="1">
            <a:spLocks noGrp="1"/>
          </p:cNvSpPr>
          <p:nvPr>
            <p:ph type="subTitle" idx="4"/>
          </p:nvPr>
        </p:nvSpPr>
        <p:spPr>
          <a:xfrm>
            <a:off x="4970855" y="3458825"/>
            <a:ext cx="2386500" cy="1149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50" name="Google Shape;50;p5"/>
          <p:cNvSpPr txBox="1">
            <a:spLocks noGrp="1"/>
          </p:cNvSpPr>
          <p:nvPr>
            <p:ph type="title"/>
          </p:nvPr>
        </p:nvSpPr>
        <p:spPr>
          <a:xfrm>
            <a:off x="713225" y="539496"/>
            <a:ext cx="7708500" cy="576000"/>
          </a:xfrm>
          <a:prstGeom prst="rect">
            <a:avLst/>
          </a:prstGeom>
        </p:spPr>
        <p:txBody>
          <a:bodyPr spcFirstLastPara="1" wrap="square" lIns="0" tIns="0" rIns="0" bIns="0" anchor="t" anchorCtr="0">
            <a:noAutofit/>
          </a:bodyPr>
          <a:lstStyle>
            <a:lvl1pPr lvl="0" algn="ctr"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02"/>
        <p:cNvGrpSpPr/>
        <p:nvPr/>
      </p:nvGrpSpPr>
      <p:grpSpPr>
        <a:xfrm>
          <a:off x="0" y="0"/>
          <a:ext cx="0" cy="0"/>
          <a:chOff x="0" y="0"/>
          <a:chExt cx="0" cy="0"/>
        </a:xfrm>
      </p:grpSpPr>
      <p:sp>
        <p:nvSpPr>
          <p:cNvPr id="103" name="Google Shape;103;p13"/>
          <p:cNvSpPr txBox="1">
            <a:spLocks noGrp="1"/>
          </p:cNvSpPr>
          <p:nvPr>
            <p:ph type="title"/>
          </p:nvPr>
        </p:nvSpPr>
        <p:spPr>
          <a:xfrm>
            <a:off x="1849288" y="1728870"/>
            <a:ext cx="2336400" cy="3657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04" name="Google Shape;104;p13"/>
          <p:cNvSpPr txBox="1">
            <a:spLocks noGrp="1"/>
          </p:cNvSpPr>
          <p:nvPr>
            <p:ph type="title" idx="2" hasCustomPrompt="1"/>
          </p:nvPr>
        </p:nvSpPr>
        <p:spPr>
          <a:xfrm>
            <a:off x="695771" y="1749900"/>
            <a:ext cx="867300" cy="804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5200">
                <a:latin typeface="Oswald ExtraLight"/>
                <a:ea typeface="Oswald ExtraLight"/>
                <a:cs typeface="Oswald ExtraLight"/>
                <a:sym typeface="Oswald Extra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a:spLocks noGrp="1"/>
          </p:cNvSpPr>
          <p:nvPr>
            <p:ph type="subTitle" idx="1"/>
          </p:nvPr>
        </p:nvSpPr>
        <p:spPr>
          <a:xfrm>
            <a:off x="1849288" y="2105212"/>
            <a:ext cx="23364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06" name="Google Shape;106;p13"/>
          <p:cNvSpPr txBox="1">
            <a:spLocks noGrp="1"/>
          </p:cNvSpPr>
          <p:nvPr>
            <p:ph type="title" idx="3"/>
          </p:nvPr>
        </p:nvSpPr>
        <p:spPr>
          <a:xfrm>
            <a:off x="6111838" y="1730349"/>
            <a:ext cx="2336400" cy="3657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07" name="Google Shape;107;p13"/>
          <p:cNvSpPr txBox="1">
            <a:spLocks noGrp="1"/>
          </p:cNvSpPr>
          <p:nvPr>
            <p:ph type="title" idx="4" hasCustomPrompt="1"/>
          </p:nvPr>
        </p:nvSpPr>
        <p:spPr>
          <a:xfrm>
            <a:off x="4961874" y="1749900"/>
            <a:ext cx="867300" cy="804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5200">
                <a:latin typeface="Oswald ExtraLight"/>
                <a:ea typeface="Oswald ExtraLight"/>
                <a:cs typeface="Oswald ExtraLight"/>
                <a:sym typeface="Oswald Extra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a:spLocks noGrp="1"/>
          </p:cNvSpPr>
          <p:nvPr>
            <p:ph type="subTitle" idx="5"/>
          </p:nvPr>
        </p:nvSpPr>
        <p:spPr>
          <a:xfrm>
            <a:off x="6111838" y="2110350"/>
            <a:ext cx="2336400" cy="4800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09" name="Google Shape;109;p13"/>
          <p:cNvSpPr txBox="1">
            <a:spLocks noGrp="1"/>
          </p:cNvSpPr>
          <p:nvPr>
            <p:ph type="title" idx="6"/>
          </p:nvPr>
        </p:nvSpPr>
        <p:spPr>
          <a:xfrm>
            <a:off x="1853038" y="3419068"/>
            <a:ext cx="2336400" cy="3657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10" name="Google Shape;110;p13"/>
          <p:cNvSpPr txBox="1">
            <a:spLocks noGrp="1"/>
          </p:cNvSpPr>
          <p:nvPr>
            <p:ph type="title" idx="7" hasCustomPrompt="1"/>
          </p:nvPr>
        </p:nvSpPr>
        <p:spPr>
          <a:xfrm>
            <a:off x="695771" y="3448775"/>
            <a:ext cx="867300" cy="804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5200">
                <a:latin typeface="Oswald ExtraLight"/>
                <a:ea typeface="Oswald ExtraLight"/>
                <a:cs typeface="Oswald ExtraLight"/>
                <a:sym typeface="Oswald Extra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a:spLocks noGrp="1"/>
          </p:cNvSpPr>
          <p:nvPr>
            <p:ph type="subTitle" idx="8"/>
          </p:nvPr>
        </p:nvSpPr>
        <p:spPr>
          <a:xfrm>
            <a:off x="1853038" y="3800225"/>
            <a:ext cx="2336400" cy="4800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12" name="Google Shape;112;p13"/>
          <p:cNvSpPr txBox="1">
            <a:spLocks noGrp="1"/>
          </p:cNvSpPr>
          <p:nvPr>
            <p:ph type="title" idx="9"/>
          </p:nvPr>
        </p:nvSpPr>
        <p:spPr>
          <a:xfrm>
            <a:off x="6111838" y="3421989"/>
            <a:ext cx="2336400" cy="3612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13" name="Google Shape;113;p13"/>
          <p:cNvSpPr txBox="1">
            <a:spLocks noGrp="1"/>
          </p:cNvSpPr>
          <p:nvPr>
            <p:ph type="title" idx="13" hasCustomPrompt="1"/>
          </p:nvPr>
        </p:nvSpPr>
        <p:spPr>
          <a:xfrm>
            <a:off x="4961874" y="3453772"/>
            <a:ext cx="867300" cy="804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5200">
                <a:latin typeface="Oswald ExtraLight"/>
                <a:ea typeface="Oswald ExtraLight"/>
                <a:cs typeface="Oswald ExtraLight"/>
                <a:sym typeface="Oswald Extra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 name="Google Shape;114;p13"/>
          <p:cNvSpPr txBox="1">
            <a:spLocks noGrp="1"/>
          </p:cNvSpPr>
          <p:nvPr>
            <p:ph type="subTitle" idx="14"/>
          </p:nvPr>
        </p:nvSpPr>
        <p:spPr>
          <a:xfrm>
            <a:off x="6111838" y="3797480"/>
            <a:ext cx="2336400" cy="4845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15" name="Google Shape;115;p13"/>
          <p:cNvSpPr txBox="1">
            <a:spLocks noGrp="1"/>
          </p:cNvSpPr>
          <p:nvPr>
            <p:ph type="title" idx="15"/>
          </p:nvPr>
        </p:nvSpPr>
        <p:spPr>
          <a:xfrm>
            <a:off x="720000" y="539496"/>
            <a:ext cx="7704000" cy="576000"/>
          </a:xfrm>
          <a:prstGeom prst="rect">
            <a:avLst/>
          </a:prstGeom>
        </p:spPr>
        <p:txBody>
          <a:bodyPr spcFirstLastPara="1" wrap="square" lIns="0" tIns="0" rIns="0" bIns="0" anchor="t" anchorCtr="0">
            <a:noAutofit/>
          </a:bodyPr>
          <a:lstStyle>
            <a:lvl1pPr lvl="0" algn="ctr"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213034073"/>
      </p:ext>
    </p:extLst>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38"/>
        <p:cNvGrpSpPr/>
        <p:nvPr/>
      </p:nvGrpSpPr>
      <p:grpSpPr>
        <a:xfrm>
          <a:off x="0" y="0"/>
          <a:ext cx="0" cy="0"/>
          <a:chOff x="0" y="0"/>
          <a:chExt cx="0" cy="0"/>
        </a:xfrm>
      </p:grpSpPr>
      <p:sp>
        <p:nvSpPr>
          <p:cNvPr id="139" name="Google Shape;139;p20"/>
          <p:cNvSpPr txBox="1">
            <a:spLocks noGrp="1"/>
          </p:cNvSpPr>
          <p:nvPr>
            <p:ph type="title"/>
          </p:nvPr>
        </p:nvSpPr>
        <p:spPr>
          <a:xfrm>
            <a:off x="1584063" y="1543600"/>
            <a:ext cx="2337300" cy="391800"/>
          </a:xfrm>
          <a:prstGeom prst="rect">
            <a:avLst/>
          </a:prstGeom>
          <a:ln>
            <a:noFill/>
          </a:ln>
        </p:spPr>
        <p:txBody>
          <a:bodyPr spcFirstLastPara="1" wrap="square" lIns="0" tIns="0" rIns="0" bIns="0" anchor="ctr" anchorCtr="0">
            <a:noAutofit/>
          </a:bodyPr>
          <a:lstStyle>
            <a:lvl1pPr lvl="0" rtl="0">
              <a:spcBef>
                <a:spcPts val="0"/>
              </a:spcBef>
              <a:spcAft>
                <a:spcPts val="0"/>
              </a:spcAft>
              <a:buSzPts val="2200"/>
              <a:buNone/>
              <a:defRPr sz="2200"/>
            </a:lvl1pPr>
            <a:lvl2pPr lvl="1" algn="ctr" rtl="0">
              <a:spcBef>
                <a:spcPts val="0"/>
              </a:spcBef>
              <a:spcAft>
                <a:spcPts val="0"/>
              </a:spcAft>
              <a:buSzPts val="2200"/>
              <a:buFont typeface="Oswald"/>
              <a:buNone/>
              <a:defRPr sz="2200">
                <a:latin typeface="Oswald"/>
                <a:ea typeface="Oswald"/>
                <a:cs typeface="Oswald"/>
                <a:sym typeface="Oswald"/>
              </a:defRPr>
            </a:lvl2pPr>
            <a:lvl3pPr lvl="2" algn="ctr" rtl="0">
              <a:spcBef>
                <a:spcPts val="0"/>
              </a:spcBef>
              <a:spcAft>
                <a:spcPts val="0"/>
              </a:spcAft>
              <a:buSzPts val="2200"/>
              <a:buFont typeface="Oswald"/>
              <a:buNone/>
              <a:defRPr sz="2200">
                <a:latin typeface="Oswald"/>
                <a:ea typeface="Oswald"/>
                <a:cs typeface="Oswald"/>
                <a:sym typeface="Oswald"/>
              </a:defRPr>
            </a:lvl3pPr>
            <a:lvl4pPr lvl="3" algn="ctr" rtl="0">
              <a:spcBef>
                <a:spcPts val="0"/>
              </a:spcBef>
              <a:spcAft>
                <a:spcPts val="0"/>
              </a:spcAft>
              <a:buSzPts val="2200"/>
              <a:buFont typeface="Oswald"/>
              <a:buNone/>
              <a:defRPr sz="2200">
                <a:latin typeface="Oswald"/>
                <a:ea typeface="Oswald"/>
                <a:cs typeface="Oswald"/>
                <a:sym typeface="Oswald"/>
              </a:defRPr>
            </a:lvl4pPr>
            <a:lvl5pPr lvl="4" algn="ctr" rtl="0">
              <a:spcBef>
                <a:spcPts val="0"/>
              </a:spcBef>
              <a:spcAft>
                <a:spcPts val="0"/>
              </a:spcAft>
              <a:buSzPts val="2200"/>
              <a:buFont typeface="Oswald"/>
              <a:buNone/>
              <a:defRPr sz="2200">
                <a:latin typeface="Oswald"/>
                <a:ea typeface="Oswald"/>
                <a:cs typeface="Oswald"/>
                <a:sym typeface="Oswald"/>
              </a:defRPr>
            </a:lvl5pPr>
            <a:lvl6pPr lvl="5" algn="ctr" rtl="0">
              <a:spcBef>
                <a:spcPts val="0"/>
              </a:spcBef>
              <a:spcAft>
                <a:spcPts val="0"/>
              </a:spcAft>
              <a:buSzPts val="2200"/>
              <a:buFont typeface="Oswald"/>
              <a:buNone/>
              <a:defRPr sz="2200">
                <a:latin typeface="Oswald"/>
                <a:ea typeface="Oswald"/>
                <a:cs typeface="Oswald"/>
                <a:sym typeface="Oswald"/>
              </a:defRPr>
            </a:lvl6pPr>
            <a:lvl7pPr lvl="6" algn="ctr" rtl="0">
              <a:spcBef>
                <a:spcPts val="0"/>
              </a:spcBef>
              <a:spcAft>
                <a:spcPts val="0"/>
              </a:spcAft>
              <a:buSzPts val="2200"/>
              <a:buFont typeface="Oswald"/>
              <a:buNone/>
              <a:defRPr sz="2200">
                <a:latin typeface="Oswald"/>
                <a:ea typeface="Oswald"/>
                <a:cs typeface="Oswald"/>
                <a:sym typeface="Oswald"/>
              </a:defRPr>
            </a:lvl7pPr>
            <a:lvl8pPr lvl="7" algn="ctr" rtl="0">
              <a:spcBef>
                <a:spcPts val="0"/>
              </a:spcBef>
              <a:spcAft>
                <a:spcPts val="0"/>
              </a:spcAft>
              <a:buSzPts val="2200"/>
              <a:buFont typeface="Oswald"/>
              <a:buNone/>
              <a:defRPr sz="2200">
                <a:latin typeface="Oswald"/>
                <a:ea typeface="Oswald"/>
                <a:cs typeface="Oswald"/>
                <a:sym typeface="Oswald"/>
              </a:defRPr>
            </a:lvl8pPr>
            <a:lvl9pPr lvl="8" algn="ctr"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40" name="Google Shape;140;p20"/>
          <p:cNvSpPr txBox="1">
            <a:spLocks noGrp="1"/>
          </p:cNvSpPr>
          <p:nvPr>
            <p:ph type="subTitle" idx="1"/>
          </p:nvPr>
        </p:nvSpPr>
        <p:spPr>
          <a:xfrm>
            <a:off x="1584063" y="1938600"/>
            <a:ext cx="2337300" cy="722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41" name="Google Shape;141;p20"/>
          <p:cNvSpPr txBox="1">
            <a:spLocks noGrp="1"/>
          </p:cNvSpPr>
          <p:nvPr>
            <p:ph type="title" idx="2"/>
          </p:nvPr>
        </p:nvSpPr>
        <p:spPr>
          <a:xfrm>
            <a:off x="5704788" y="1543600"/>
            <a:ext cx="2340900" cy="391800"/>
          </a:xfrm>
          <a:prstGeom prst="rect">
            <a:avLst/>
          </a:prstGeom>
          <a:ln>
            <a:noFill/>
          </a:ln>
        </p:spPr>
        <p:txBody>
          <a:bodyPr spcFirstLastPara="1" wrap="square" lIns="0" tIns="0" rIns="0" bIns="0" anchor="ctr" anchorCtr="0">
            <a:noAutofit/>
          </a:bodyPr>
          <a:lstStyle>
            <a:lvl1pPr lvl="0" rtl="0">
              <a:spcBef>
                <a:spcPts val="0"/>
              </a:spcBef>
              <a:spcAft>
                <a:spcPts val="0"/>
              </a:spcAft>
              <a:buSzPts val="2200"/>
              <a:buNone/>
              <a:defRPr sz="2200"/>
            </a:lvl1pPr>
            <a:lvl2pPr lvl="1" algn="ctr" rtl="0">
              <a:spcBef>
                <a:spcPts val="0"/>
              </a:spcBef>
              <a:spcAft>
                <a:spcPts val="0"/>
              </a:spcAft>
              <a:buSzPts val="2200"/>
              <a:buFont typeface="Oswald"/>
              <a:buNone/>
              <a:defRPr sz="2200">
                <a:latin typeface="Oswald"/>
                <a:ea typeface="Oswald"/>
                <a:cs typeface="Oswald"/>
                <a:sym typeface="Oswald"/>
              </a:defRPr>
            </a:lvl2pPr>
            <a:lvl3pPr lvl="2" algn="ctr" rtl="0">
              <a:spcBef>
                <a:spcPts val="0"/>
              </a:spcBef>
              <a:spcAft>
                <a:spcPts val="0"/>
              </a:spcAft>
              <a:buSzPts val="2200"/>
              <a:buFont typeface="Oswald"/>
              <a:buNone/>
              <a:defRPr sz="2200">
                <a:latin typeface="Oswald"/>
                <a:ea typeface="Oswald"/>
                <a:cs typeface="Oswald"/>
                <a:sym typeface="Oswald"/>
              </a:defRPr>
            </a:lvl3pPr>
            <a:lvl4pPr lvl="3" algn="ctr" rtl="0">
              <a:spcBef>
                <a:spcPts val="0"/>
              </a:spcBef>
              <a:spcAft>
                <a:spcPts val="0"/>
              </a:spcAft>
              <a:buSzPts val="2200"/>
              <a:buFont typeface="Oswald"/>
              <a:buNone/>
              <a:defRPr sz="2200">
                <a:latin typeface="Oswald"/>
                <a:ea typeface="Oswald"/>
                <a:cs typeface="Oswald"/>
                <a:sym typeface="Oswald"/>
              </a:defRPr>
            </a:lvl4pPr>
            <a:lvl5pPr lvl="4" algn="ctr" rtl="0">
              <a:spcBef>
                <a:spcPts val="0"/>
              </a:spcBef>
              <a:spcAft>
                <a:spcPts val="0"/>
              </a:spcAft>
              <a:buSzPts val="2200"/>
              <a:buFont typeface="Oswald"/>
              <a:buNone/>
              <a:defRPr sz="2200">
                <a:latin typeface="Oswald"/>
                <a:ea typeface="Oswald"/>
                <a:cs typeface="Oswald"/>
                <a:sym typeface="Oswald"/>
              </a:defRPr>
            </a:lvl5pPr>
            <a:lvl6pPr lvl="5" algn="ctr" rtl="0">
              <a:spcBef>
                <a:spcPts val="0"/>
              </a:spcBef>
              <a:spcAft>
                <a:spcPts val="0"/>
              </a:spcAft>
              <a:buSzPts val="2200"/>
              <a:buFont typeface="Oswald"/>
              <a:buNone/>
              <a:defRPr sz="2200">
                <a:latin typeface="Oswald"/>
                <a:ea typeface="Oswald"/>
                <a:cs typeface="Oswald"/>
                <a:sym typeface="Oswald"/>
              </a:defRPr>
            </a:lvl6pPr>
            <a:lvl7pPr lvl="6" algn="ctr" rtl="0">
              <a:spcBef>
                <a:spcPts val="0"/>
              </a:spcBef>
              <a:spcAft>
                <a:spcPts val="0"/>
              </a:spcAft>
              <a:buSzPts val="2200"/>
              <a:buFont typeface="Oswald"/>
              <a:buNone/>
              <a:defRPr sz="2200">
                <a:latin typeface="Oswald"/>
                <a:ea typeface="Oswald"/>
                <a:cs typeface="Oswald"/>
                <a:sym typeface="Oswald"/>
              </a:defRPr>
            </a:lvl7pPr>
            <a:lvl8pPr lvl="7" algn="ctr" rtl="0">
              <a:spcBef>
                <a:spcPts val="0"/>
              </a:spcBef>
              <a:spcAft>
                <a:spcPts val="0"/>
              </a:spcAft>
              <a:buSzPts val="2200"/>
              <a:buFont typeface="Oswald"/>
              <a:buNone/>
              <a:defRPr sz="2200">
                <a:latin typeface="Oswald"/>
                <a:ea typeface="Oswald"/>
                <a:cs typeface="Oswald"/>
                <a:sym typeface="Oswald"/>
              </a:defRPr>
            </a:lvl8pPr>
            <a:lvl9pPr lvl="8" algn="ctr"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42" name="Google Shape;142;p20"/>
          <p:cNvSpPr txBox="1">
            <a:spLocks noGrp="1"/>
          </p:cNvSpPr>
          <p:nvPr>
            <p:ph type="subTitle" idx="3"/>
          </p:nvPr>
        </p:nvSpPr>
        <p:spPr>
          <a:xfrm>
            <a:off x="5704788" y="1938600"/>
            <a:ext cx="2340900" cy="722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43" name="Google Shape;143;p20"/>
          <p:cNvSpPr txBox="1">
            <a:spLocks noGrp="1"/>
          </p:cNvSpPr>
          <p:nvPr>
            <p:ph type="title" idx="4"/>
          </p:nvPr>
        </p:nvSpPr>
        <p:spPr>
          <a:xfrm>
            <a:off x="3644425" y="3290400"/>
            <a:ext cx="2337300" cy="393300"/>
          </a:xfrm>
          <a:prstGeom prst="rect">
            <a:avLst/>
          </a:prstGeom>
          <a:ln>
            <a:noFill/>
          </a:ln>
        </p:spPr>
        <p:txBody>
          <a:bodyPr spcFirstLastPara="1" wrap="square" lIns="0" tIns="0" rIns="0" bIns="0" anchor="ctr" anchorCtr="0">
            <a:noAutofit/>
          </a:bodyPr>
          <a:lstStyle>
            <a:lvl1pPr lvl="0" rtl="0">
              <a:spcBef>
                <a:spcPts val="0"/>
              </a:spcBef>
              <a:spcAft>
                <a:spcPts val="0"/>
              </a:spcAft>
              <a:buSzPts val="2200"/>
              <a:buNone/>
              <a:defRPr sz="2200"/>
            </a:lvl1pPr>
            <a:lvl2pPr lvl="1" algn="ctr" rtl="0">
              <a:spcBef>
                <a:spcPts val="0"/>
              </a:spcBef>
              <a:spcAft>
                <a:spcPts val="0"/>
              </a:spcAft>
              <a:buSzPts val="2200"/>
              <a:buFont typeface="Oswald"/>
              <a:buNone/>
              <a:defRPr sz="2200">
                <a:latin typeface="Oswald"/>
                <a:ea typeface="Oswald"/>
                <a:cs typeface="Oswald"/>
                <a:sym typeface="Oswald"/>
              </a:defRPr>
            </a:lvl2pPr>
            <a:lvl3pPr lvl="2" algn="ctr" rtl="0">
              <a:spcBef>
                <a:spcPts val="0"/>
              </a:spcBef>
              <a:spcAft>
                <a:spcPts val="0"/>
              </a:spcAft>
              <a:buSzPts val="2200"/>
              <a:buFont typeface="Oswald"/>
              <a:buNone/>
              <a:defRPr sz="2200">
                <a:latin typeface="Oswald"/>
                <a:ea typeface="Oswald"/>
                <a:cs typeface="Oswald"/>
                <a:sym typeface="Oswald"/>
              </a:defRPr>
            </a:lvl3pPr>
            <a:lvl4pPr lvl="3" algn="ctr" rtl="0">
              <a:spcBef>
                <a:spcPts val="0"/>
              </a:spcBef>
              <a:spcAft>
                <a:spcPts val="0"/>
              </a:spcAft>
              <a:buSzPts val="2200"/>
              <a:buFont typeface="Oswald"/>
              <a:buNone/>
              <a:defRPr sz="2200">
                <a:latin typeface="Oswald"/>
                <a:ea typeface="Oswald"/>
                <a:cs typeface="Oswald"/>
                <a:sym typeface="Oswald"/>
              </a:defRPr>
            </a:lvl4pPr>
            <a:lvl5pPr lvl="4" algn="ctr" rtl="0">
              <a:spcBef>
                <a:spcPts val="0"/>
              </a:spcBef>
              <a:spcAft>
                <a:spcPts val="0"/>
              </a:spcAft>
              <a:buSzPts val="2200"/>
              <a:buFont typeface="Oswald"/>
              <a:buNone/>
              <a:defRPr sz="2200">
                <a:latin typeface="Oswald"/>
                <a:ea typeface="Oswald"/>
                <a:cs typeface="Oswald"/>
                <a:sym typeface="Oswald"/>
              </a:defRPr>
            </a:lvl5pPr>
            <a:lvl6pPr lvl="5" algn="ctr" rtl="0">
              <a:spcBef>
                <a:spcPts val="0"/>
              </a:spcBef>
              <a:spcAft>
                <a:spcPts val="0"/>
              </a:spcAft>
              <a:buSzPts val="2200"/>
              <a:buFont typeface="Oswald"/>
              <a:buNone/>
              <a:defRPr sz="2200">
                <a:latin typeface="Oswald"/>
                <a:ea typeface="Oswald"/>
                <a:cs typeface="Oswald"/>
                <a:sym typeface="Oswald"/>
              </a:defRPr>
            </a:lvl6pPr>
            <a:lvl7pPr lvl="6" algn="ctr" rtl="0">
              <a:spcBef>
                <a:spcPts val="0"/>
              </a:spcBef>
              <a:spcAft>
                <a:spcPts val="0"/>
              </a:spcAft>
              <a:buSzPts val="2200"/>
              <a:buFont typeface="Oswald"/>
              <a:buNone/>
              <a:defRPr sz="2200">
                <a:latin typeface="Oswald"/>
                <a:ea typeface="Oswald"/>
                <a:cs typeface="Oswald"/>
                <a:sym typeface="Oswald"/>
              </a:defRPr>
            </a:lvl7pPr>
            <a:lvl8pPr lvl="7" algn="ctr" rtl="0">
              <a:spcBef>
                <a:spcPts val="0"/>
              </a:spcBef>
              <a:spcAft>
                <a:spcPts val="0"/>
              </a:spcAft>
              <a:buSzPts val="2200"/>
              <a:buFont typeface="Oswald"/>
              <a:buNone/>
              <a:defRPr sz="2200">
                <a:latin typeface="Oswald"/>
                <a:ea typeface="Oswald"/>
                <a:cs typeface="Oswald"/>
                <a:sym typeface="Oswald"/>
              </a:defRPr>
            </a:lvl8pPr>
            <a:lvl9pPr lvl="8" algn="ctr"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44" name="Google Shape;144;p20"/>
          <p:cNvSpPr txBox="1">
            <a:spLocks noGrp="1"/>
          </p:cNvSpPr>
          <p:nvPr>
            <p:ph type="subTitle" idx="5"/>
          </p:nvPr>
        </p:nvSpPr>
        <p:spPr>
          <a:xfrm>
            <a:off x="3644425" y="3682009"/>
            <a:ext cx="2337300" cy="722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45" name="Google Shape;145;p20"/>
          <p:cNvSpPr txBox="1">
            <a:spLocks noGrp="1"/>
          </p:cNvSpPr>
          <p:nvPr>
            <p:ph type="title" idx="6"/>
          </p:nvPr>
        </p:nvSpPr>
        <p:spPr>
          <a:xfrm>
            <a:off x="720000" y="539500"/>
            <a:ext cx="7710900" cy="5760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a:endParaRPr/>
          </a:p>
        </p:txBody>
      </p:sp>
    </p:spTree>
    <p:extLst>
      <p:ext uri="{BB962C8B-B14F-4D97-AF65-F5344CB8AC3E}">
        <p14:creationId xmlns:p14="http://schemas.microsoft.com/office/powerpoint/2010/main" val="3242878941"/>
      </p:ext>
    </p:extLst>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Background">
    <p:bg>
      <p:bgPr>
        <a:gradFill>
          <a:gsLst>
            <a:gs pos="0">
              <a:schemeClr val="accent3"/>
            </a:gs>
            <a:gs pos="44000">
              <a:schemeClr val="accent4"/>
            </a:gs>
            <a:gs pos="100000">
              <a:schemeClr val="accent5"/>
            </a:gs>
          </a:gsLst>
          <a:lin ang="2698631" scaled="0"/>
        </a:gradFill>
        <a:effectLst/>
      </p:bgPr>
    </p:bg>
    <p:spTree>
      <p:nvGrpSpPr>
        <p:cNvPr id="1" name="Shape 217"/>
        <p:cNvGrpSpPr/>
        <p:nvPr/>
      </p:nvGrpSpPr>
      <p:grpSpPr>
        <a:xfrm>
          <a:off x="0" y="0"/>
          <a:ext cx="0" cy="0"/>
          <a:chOff x="0" y="0"/>
          <a:chExt cx="0" cy="0"/>
        </a:xfrm>
      </p:grpSpPr>
    </p:spTree>
    <p:extLst>
      <p:ext uri="{BB962C8B-B14F-4D97-AF65-F5344CB8AC3E}">
        <p14:creationId xmlns:p14="http://schemas.microsoft.com/office/powerpoint/2010/main" val="3783990260"/>
      </p:ext>
    </p:extLst>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Background 1">
    <p:bg>
      <p:bgPr>
        <a:gradFill>
          <a:gsLst>
            <a:gs pos="0">
              <a:schemeClr val="accent2"/>
            </a:gs>
            <a:gs pos="36000">
              <a:schemeClr val="accent4"/>
            </a:gs>
            <a:gs pos="100000">
              <a:schemeClr val="accent4"/>
            </a:gs>
          </a:gsLst>
          <a:lin ang="2698631" scaled="0"/>
        </a:gradFill>
        <a:effectLst/>
      </p:bgPr>
    </p:bg>
    <p:spTree>
      <p:nvGrpSpPr>
        <p:cNvPr id="1" name="Shape 218"/>
        <p:cNvGrpSpPr/>
        <p:nvPr/>
      </p:nvGrpSpPr>
      <p:grpSpPr>
        <a:xfrm>
          <a:off x="0" y="0"/>
          <a:ext cx="0" cy="0"/>
          <a:chOff x="0" y="0"/>
          <a:chExt cx="0" cy="0"/>
        </a:xfrm>
      </p:grpSpPr>
    </p:spTree>
    <p:extLst>
      <p:ext uri="{BB962C8B-B14F-4D97-AF65-F5344CB8AC3E}">
        <p14:creationId xmlns:p14="http://schemas.microsoft.com/office/powerpoint/2010/main" val="1989226542"/>
      </p:ext>
    </p:extLst>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16"/>
        <p:cNvGrpSpPr/>
        <p:nvPr/>
      </p:nvGrpSpPr>
      <p:grpSpPr>
        <a:xfrm>
          <a:off x="0" y="0"/>
          <a:ext cx="0" cy="0"/>
          <a:chOff x="0" y="0"/>
          <a:chExt cx="0" cy="0"/>
        </a:xfrm>
      </p:grpSpPr>
      <p:sp>
        <p:nvSpPr>
          <p:cNvPr id="117" name="Google Shape;117;p14"/>
          <p:cNvSpPr txBox="1">
            <a:spLocks noGrp="1"/>
          </p:cNvSpPr>
          <p:nvPr>
            <p:ph type="subTitle" idx="1"/>
          </p:nvPr>
        </p:nvSpPr>
        <p:spPr>
          <a:xfrm>
            <a:off x="5381275" y="3173650"/>
            <a:ext cx="2887500" cy="9144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9pPr>
          </a:lstStyle>
          <a:p>
            <a:endParaRPr/>
          </a:p>
        </p:txBody>
      </p:sp>
      <p:sp>
        <p:nvSpPr>
          <p:cNvPr id="118" name="Google Shape;118;p14"/>
          <p:cNvSpPr txBox="1">
            <a:spLocks noGrp="1"/>
          </p:cNvSpPr>
          <p:nvPr>
            <p:ph type="title"/>
          </p:nvPr>
        </p:nvSpPr>
        <p:spPr>
          <a:xfrm>
            <a:off x="720000" y="539500"/>
            <a:ext cx="7704000" cy="5760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a:endParaRPr/>
          </a:p>
        </p:txBody>
      </p:sp>
    </p:spTree>
    <p:extLst>
      <p:ext uri="{BB962C8B-B14F-4D97-AF65-F5344CB8AC3E}">
        <p14:creationId xmlns:p14="http://schemas.microsoft.com/office/powerpoint/2010/main" val="14191028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123"/>
        <p:cNvGrpSpPr/>
        <p:nvPr/>
      </p:nvGrpSpPr>
      <p:grpSpPr>
        <a:xfrm>
          <a:off x="0" y="0"/>
          <a:ext cx="0" cy="0"/>
          <a:chOff x="0" y="0"/>
          <a:chExt cx="0" cy="0"/>
        </a:xfrm>
      </p:grpSpPr>
      <p:sp>
        <p:nvSpPr>
          <p:cNvPr id="124" name="Google Shape;124;p17"/>
          <p:cNvSpPr txBox="1">
            <a:spLocks noGrp="1"/>
          </p:cNvSpPr>
          <p:nvPr>
            <p:ph type="title"/>
          </p:nvPr>
        </p:nvSpPr>
        <p:spPr>
          <a:xfrm>
            <a:off x="720000" y="539500"/>
            <a:ext cx="7704000" cy="576000"/>
          </a:xfrm>
          <a:prstGeom prst="rect">
            <a:avLst/>
          </a:prstGeom>
        </p:spPr>
        <p:txBody>
          <a:bodyPr spcFirstLastPara="1" wrap="square" lIns="0" tIns="0" rIns="0" bIns="0" anchor="t" anchorCtr="0">
            <a:noAutofit/>
          </a:bodyPr>
          <a:lstStyle>
            <a:lvl1pPr lvl="0" algn="ctr" rtl="0">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a:endParaRPr/>
          </a:p>
        </p:txBody>
      </p:sp>
    </p:spTree>
    <p:extLst>
      <p:ext uri="{BB962C8B-B14F-4D97-AF65-F5344CB8AC3E}">
        <p14:creationId xmlns:p14="http://schemas.microsoft.com/office/powerpoint/2010/main" val="8895404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6"/>
          <p:cNvSpPr txBox="1">
            <a:spLocks noGrp="1"/>
          </p:cNvSpPr>
          <p:nvPr>
            <p:ph type="title"/>
          </p:nvPr>
        </p:nvSpPr>
        <p:spPr>
          <a:xfrm>
            <a:off x="720000" y="539500"/>
            <a:ext cx="7710900" cy="5760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3"/>
        <p:cNvGrpSpPr/>
        <p:nvPr/>
      </p:nvGrpSpPr>
      <p:grpSpPr>
        <a:xfrm>
          <a:off x="0" y="0"/>
          <a:ext cx="0" cy="0"/>
          <a:chOff x="0" y="0"/>
          <a:chExt cx="0" cy="0"/>
        </a:xfrm>
      </p:grpSpPr>
      <p:sp>
        <p:nvSpPr>
          <p:cNvPr id="54" name="Google Shape;54;p7"/>
          <p:cNvSpPr txBox="1">
            <a:spLocks noGrp="1"/>
          </p:cNvSpPr>
          <p:nvPr>
            <p:ph type="title"/>
          </p:nvPr>
        </p:nvSpPr>
        <p:spPr>
          <a:xfrm>
            <a:off x="1321350" y="1039750"/>
            <a:ext cx="3866400" cy="5727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5" name="Google Shape;55;p7"/>
          <p:cNvSpPr txBox="1">
            <a:spLocks noGrp="1"/>
          </p:cNvSpPr>
          <p:nvPr>
            <p:ph type="body" idx="1"/>
          </p:nvPr>
        </p:nvSpPr>
        <p:spPr>
          <a:xfrm>
            <a:off x="1321350" y="1984800"/>
            <a:ext cx="3866400" cy="23193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grpSp>
        <p:nvGrpSpPr>
          <p:cNvPr id="56" name="Google Shape;56;p7"/>
          <p:cNvGrpSpPr/>
          <p:nvPr/>
        </p:nvGrpSpPr>
        <p:grpSpPr>
          <a:xfrm flipH="1">
            <a:off x="-1145294" y="-39521"/>
            <a:ext cx="2029371" cy="4383847"/>
            <a:chOff x="7350442" y="2608992"/>
            <a:chExt cx="777239" cy="1673160"/>
          </a:xfrm>
        </p:grpSpPr>
        <p:sp>
          <p:nvSpPr>
            <p:cNvPr id="57" name="Google Shape;57;p7"/>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7"/>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7"/>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7"/>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7"/>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7"/>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7"/>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7"/>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7"/>
        <p:cNvGrpSpPr/>
        <p:nvPr/>
      </p:nvGrpSpPr>
      <p:grpSpPr>
        <a:xfrm>
          <a:off x="0" y="0"/>
          <a:ext cx="0" cy="0"/>
          <a:chOff x="0" y="0"/>
          <a:chExt cx="0" cy="0"/>
        </a:xfrm>
      </p:grpSpPr>
      <p:sp>
        <p:nvSpPr>
          <p:cNvPr id="68" name="Google Shape;68;p9"/>
          <p:cNvSpPr txBox="1">
            <a:spLocks noGrp="1"/>
          </p:cNvSpPr>
          <p:nvPr>
            <p:ph type="title"/>
          </p:nvPr>
        </p:nvSpPr>
        <p:spPr>
          <a:xfrm>
            <a:off x="2916875" y="1499525"/>
            <a:ext cx="3357900" cy="5760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69" name="Google Shape;69;p9"/>
          <p:cNvSpPr txBox="1">
            <a:spLocks noGrp="1"/>
          </p:cNvSpPr>
          <p:nvPr>
            <p:ph type="subTitle" idx="1"/>
          </p:nvPr>
        </p:nvSpPr>
        <p:spPr>
          <a:xfrm>
            <a:off x="2916875" y="2308375"/>
            <a:ext cx="3357900" cy="13356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400"/>
              <a:buFont typeface="DM Sans"/>
              <a:buNone/>
              <a:defRPr sz="1600">
                <a:solidFill>
                  <a:schemeClr val="dk1"/>
                </a:solidFill>
                <a:latin typeface="DM Sans"/>
                <a:ea typeface="DM Sans"/>
                <a:cs typeface="DM Sans"/>
                <a:sym typeface="DM Sans"/>
              </a:defRPr>
            </a:lvl1pPr>
            <a:lvl2pPr lvl="1"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2pPr>
            <a:lvl3pPr lvl="2"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3pPr>
            <a:lvl4pPr lvl="3"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4pPr>
            <a:lvl5pPr lvl="4"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5pPr>
            <a:lvl6pPr lvl="5"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6pPr>
            <a:lvl7pPr lvl="6"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7pPr>
            <a:lvl8pPr lvl="7"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8pPr>
            <a:lvl9pPr lvl="8"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101"/>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BLANK_1_1_1_1_1">
    <p:spTree>
      <p:nvGrpSpPr>
        <p:cNvPr id="1" name="Shape 138"/>
        <p:cNvGrpSpPr/>
        <p:nvPr/>
      </p:nvGrpSpPr>
      <p:grpSpPr>
        <a:xfrm>
          <a:off x="0" y="0"/>
          <a:ext cx="0" cy="0"/>
          <a:chOff x="0" y="0"/>
          <a:chExt cx="0" cy="0"/>
        </a:xfrm>
      </p:grpSpPr>
      <p:sp>
        <p:nvSpPr>
          <p:cNvPr id="139" name="Google Shape;139;p20"/>
          <p:cNvSpPr txBox="1">
            <a:spLocks noGrp="1"/>
          </p:cNvSpPr>
          <p:nvPr>
            <p:ph type="title"/>
          </p:nvPr>
        </p:nvSpPr>
        <p:spPr>
          <a:xfrm>
            <a:off x="1584063" y="1543600"/>
            <a:ext cx="2337300" cy="391800"/>
          </a:xfrm>
          <a:prstGeom prst="rect">
            <a:avLst/>
          </a:prstGeom>
          <a:ln>
            <a:noFill/>
          </a:ln>
        </p:spPr>
        <p:txBody>
          <a:bodyPr spcFirstLastPara="1" wrap="square" lIns="0" tIns="0" rIns="0" bIns="0" anchor="ctr" anchorCtr="0">
            <a:noAutofit/>
          </a:bodyPr>
          <a:lstStyle>
            <a:lvl1pPr lvl="0" rtl="0">
              <a:spcBef>
                <a:spcPts val="0"/>
              </a:spcBef>
              <a:spcAft>
                <a:spcPts val="0"/>
              </a:spcAft>
              <a:buSzPts val="2200"/>
              <a:buNone/>
              <a:defRPr sz="2200"/>
            </a:lvl1pPr>
            <a:lvl2pPr lvl="1" algn="ctr" rtl="0">
              <a:spcBef>
                <a:spcPts val="0"/>
              </a:spcBef>
              <a:spcAft>
                <a:spcPts val="0"/>
              </a:spcAft>
              <a:buSzPts val="2200"/>
              <a:buFont typeface="Oswald"/>
              <a:buNone/>
              <a:defRPr sz="2200">
                <a:latin typeface="Oswald"/>
                <a:ea typeface="Oswald"/>
                <a:cs typeface="Oswald"/>
                <a:sym typeface="Oswald"/>
              </a:defRPr>
            </a:lvl2pPr>
            <a:lvl3pPr lvl="2" algn="ctr" rtl="0">
              <a:spcBef>
                <a:spcPts val="0"/>
              </a:spcBef>
              <a:spcAft>
                <a:spcPts val="0"/>
              </a:spcAft>
              <a:buSzPts val="2200"/>
              <a:buFont typeface="Oswald"/>
              <a:buNone/>
              <a:defRPr sz="2200">
                <a:latin typeface="Oswald"/>
                <a:ea typeface="Oswald"/>
                <a:cs typeface="Oswald"/>
                <a:sym typeface="Oswald"/>
              </a:defRPr>
            </a:lvl3pPr>
            <a:lvl4pPr lvl="3" algn="ctr" rtl="0">
              <a:spcBef>
                <a:spcPts val="0"/>
              </a:spcBef>
              <a:spcAft>
                <a:spcPts val="0"/>
              </a:spcAft>
              <a:buSzPts val="2200"/>
              <a:buFont typeface="Oswald"/>
              <a:buNone/>
              <a:defRPr sz="2200">
                <a:latin typeface="Oswald"/>
                <a:ea typeface="Oswald"/>
                <a:cs typeface="Oswald"/>
                <a:sym typeface="Oswald"/>
              </a:defRPr>
            </a:lvl4pPr>
            <a:lvl5pPr lvl="4" algn="ctr" rtl="0">
              <a:spcBef>
                <a:spcPts val="0"/>
              </a:spcBef>
              <a:spcAft>
                <a:spcPts val="0"/>
              </a:spcAft>
              <a:buSzPts val="2200"/>
              <a:buFont typeface="Oswald"/>
              <a:buNone/>
              <a:defRPr sz="2200">
                <a:latin typeface="Oswald"/>
                <a:ea typeface="Oswald"/>
                <a:cs typeface="Oswald"/>
                <a:sym typeface="Oswald"/>
              </a:defRPr>
            </a:lvl5pPr>
            <a:lvl6pPr lvl="5" algn="ctr" rtl="0">
              <a:spcBef>
                <a:spcPts val="0"/>
              </a:spcBef>
              <a:spcAft>
                <a:spcPts val="0"/>
              </a:spcAft>
              <a:buSzPts val="2200"/>
              <a:buFont typeface="Oswald"/>
              <a:buNone/>
              <a:defRPr sz="2200">
                <a:latin typeface="Oswald"/>
                <a:ea typeface="Oswald"/>
                <a:cs typeface="Oswald"/>
                <a:sym typeface="Oswald"/>
              </a:defRPr>
            </a:lvl6pPr>
            <a:lvl7pPr lvl="6" algn="ctr" rtl="0">
              <a:spcBef>
                <a:spcPts val="0"/>
              </a:spcBef>
              <a:spcAft>
                <a:spcPts val="0"/>
              </a:spcAft>
              <a:buSzPts val="2200"/>
              <a:buFont typeface="Oswald"/>
              <a:buNone/>
              <a:defRPr sz="2200">
                <a:latin typeface="Oswald"/>
                <a:ea typeface="Oswald"/>
                <a:cs typeface="Oswald"/>
                <a:sym typeface="Oswald"/>
              </a:defRPr>
            </a:lvl7pPr>
            <a:lvl8pPr lvl="7" algn="ctr" rtl="0">
              <a:spcBef>
                <a:spcPts val="0"/>
              </a:spcBef>
              <a:spcAft>
                <a:spcPts val="0"/>
              </a:spcAft>
              <a:buSzPts val="2200"/>
              <a:buFont typeface="Oswald"/>
              <a:buNone/>
              <a:defRPr sz="2200">
                <a:latin typeface="Oswald"/>
                <a:ea typeface="Oswald"/>
                <a:cs typeface="Oswald"/>
                <a:sym typeface="Oswald"/>
              </a:defRPr>
            </a:lvl8pPr>
            <a:lvl9pPr lvl="8" algn="ctr"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40" name="Google Shape;140;p20"/>
          <p:cNvSpPr txBox="1">
            <a:spLocks noGrp="1"/>
          </p:cNvSpPr>
          <p:nvPr>
            <p:ph type="subTitle" idx="1"/>
          </p:nvPr>
        </p:nvSpPr>
        <p:spPr>
          <a:xfrm>
            <a:off x="1584063" y="1938600"/>
            <a:ext cx="2337300" cy="722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41" name="Google Shape;141;p20"/>
          <p:cNvSpPr txBox="1">
            <a:spLocks noGrp="1"/>
          </p:cNvSpPr>
          <p:nvPr>
            <p:ph type="title" idx="2"/>
          </p:nvPr>
        </p:nvSpPr>
        <p:spPr>
          <a:xfrm>
            <a:off x="5704788" y="1543600"/>
            <a:ext cx="2340900" cy="391800"/>
          </a:xfrm>
          <a:prstGeom prst="rect">
            <a:avLst/>
          </a:prstGeom>
          <a:ln>
            <a:noFill/>
          </a:ln>
        </p:spPr>
        <p:txBody>
          <a:bodyPr spcFirstLastPara="1" wrap="square" lIns="0" tIns="0" rIns="0" bIns="0" anchor="ctr" anchorCtr="0">
            <a:noAutofit/>
          </a:bodyPr>
          <a:lstStyle>
            <a:lvl1pPr lvl="0" rtl="0">
              <a:spcBef>
                <a:spcPts val="0"/>
              </a:spcBef>
              <a:spcAft>
                <a:spcPts val="0"/>
              </a:spcAft>
              <a:buSzPts val="2200"/>
              <a:buNone/>
              <a:defRPr sz="2200"/>
            </a:lvl1pPr>
            <a:lvl2pPr lvl="1" algn="ctr" rtl="0">
              <a:spcBef>
                <a:spcPts val="0"/>
              </a:spcBef>
              <a:spcAft>
                <a:spcPts val="0"/>
              </a:spcAft>
              <a:buSzPts val="2200"/>
              <a:buFont typeface="Oswald"/>
              <a:buNone/>
              <a:defRPr sz="2200">
                <a:latin typeface="Oswald"/>
                <a:ea typeface="Oswald"/>
                <a:cs typeface="Oswald"/>
                <a:sym typeface="Oswald"/>
              </a:defRPr>
            </a:lvl2pPr>
            <a:lvl3pPr lvl="2" algn="ctr" rtl="0">
              <a:spcBef>
                <a:spcPts val="0"/>
              </a:spcBef>
              <a:spcAft>
                <a:spcPts val="0"/>
              </a:spcAft>
              <a:buSzPts val="2200"/>
              <a:buFont typeface="Oswald"/>
              <a:buNone/>
              <a:defRPr sz="2200">
                <a:latin typeface="Oswald"/>
                <a:ea typeface="Oswald"/>
                <a:cs typeface="Oswald"/>
                <a:sym typeface="Oswald"/>
              </a:defRPr>
            </a:lvl3pPr>
            <a:lvl4pPr lvl="3" algn="ctr" rtl="0">
              <a:spcBef>
                <a:spcPts val="0"/>
              </a:spcBef>
              <a:spcAft>
                <a:spcPts val="0"/>
              </a:spcAft>
              <a:buSzPts val="2200"/>
              <a:buFont typeface="Oswald"/>
              <a:buNone/>
              <a:defRPr sz="2200">
                <a:latin typeface="Oswald"/>
                <a:ea typeface="Oswald"/>
                <a:cs typeface="Oswald"/>
                <a:sym typeface="Oswald"/>
              </a:defRPr>
            </a:lvl4pPr>
            <a:lvl5pPr lvl="4" algn="ctr" rtl="0">
              <a:spcBef>
                <a:spcPts val="0"/>
              </a:spcBef>
              <a:spcAft>
                <a:spcPts val="0"/>
              </a:spcAft>
              <a:buSzPts val="2200"/>
              <a:buFont typeface="Oswald"/>
              <a:buNone/>
              <a:defRPr sz="2200">
                <a:latin typeface="Oswald"/>
                <a:ea typeface="Oswald"/>
                <a:cs typeface="Oswald"/>
                <a:sym typeface="Oswald"/>
              </a:defRPr>
            </a:lvl5pPr>
            <a:lvl6pPr lvl="5" algn="ctr" rtl="0">
              <a:spcBef>
                <a:spcPts val="0"/>
              </a:spcBef>
              <a:spcAft>
                <a:spcPts val="0"/>
              </a:spcAft>
              <a:buSzPts val="2200"/>
              <a:buFont typeface="Oswald"/>
              <a:buNone/>
              <a:defRPr sz="2200">
                <a:latin typeface="Oswald"/>
                <a:ea typeface="Oswald"/>
                <a:cs typeface="Oswald"/>
                <a:sym typeface="Oswald"/>
              </a:defRPr>
            </a:lvl6pPr>
            <a:lvl7pPr lvl="6" algn="ctr" rtl="0">
              <a:spcBef>
                <a:spcPts val="0"/>
              </a:spcBef>
              <a:spcAft>
                <a:spcPts val="0"/>
              </a:spcAft>
              <a:buSzPts val="2200"/>
              <a:buFont typeface="Oswald"/>
              <a:buNone/>
              <a:defRPr sz="2200">
                <a:latin typeface="Oswald"/>
                <a:ea typeface="Oswald"/>
                <a:cs typeface="Oswald"/>
                <a:sym typeface="Oswald"/>
              </a:defRPr>
            </a:lvl7pPr>
            <a:lvl8pPr lvl="7" algn="ctr" rtl="0">
              <a:spcBef>
                <a:spcPts val="0"/>
              </a:spcBef>
              <a:spcAft>
                <a:spcPts val="0"/>
              </a:spcAft>
              <a:buSzPts val="2200"/>
              <a:buFont typeface="Oswald"/>
              <a:buNone/>
              <a:defRPr sz="2200">
                <a:latin typeface="Oswald"/>
                <a:ea typeface="Oswald"/>
                <a:cs typeface="Oswald"/>
                <a:sym typeface="Oswald"/>
              </a:defRPr>
            </a:lvl8pPr>
            <a:lvl9pPr lvl="8" algn="ctr"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42" name="Google Shape;142;p20"/>
          <p:cNvSpPr txBox="1">
            <a:spLocks noGrp="1"/>
          </p:cNvSpPr>
          <p:nvPr>
            <p:ph type="subTitle" idx="3"/>
          </p:nvPr>
        </p:nvSpPr>
        <p:spPr>
          <a:xfrm>
            <a:off x="5704788" y="1938600"/>
            <a:ext cx="2340900" cy="722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43" name="Google Shape;143;p20"/>
          <p:cNvSpPr txBox="1">
            <a:spLocks noGrp="1"/>
          </p:cNvSpPr>
          <p:nvPr>
            <p:ph type="title" idx="4"/>
          </p:nvPr>
        </p:nvSpPr>
        <p:spPr>
          <a:xfrm>
            <a:off x="3644425" y="3290400"/>
            <a:ext cx="2337300" cy="393300"/>
          </a:xfrm>
          <a:prstGeom prst="rect">
            <a:avLst/>
          </a:prstGeom>
          <a:ln>
            <a:noFill/>
          </a:ln>
        </p:spPr>
        <p:txBody>
          <a:bodyPr spcFirstLastPara="1" wrap="square" lIns="0" tIns="0" rIns="0" bIns="0" anchor="ctr" anchorCtr="0">
            <a:noAutofit/>
          </a:bodyPr>
          <a:lstStyle>
            <a:lvl1pPr lvl="0" rtl="0">
              <a:spcBef>
                <a:spcPts val="0"/>
              </a:spcBef>
              <a:spcAft>
                <a:spcPts val="0"/>
              </a:spcAft>
              <a:buSzPts val="2200"/>
              <a:buNone/>
              <a:defRPr sz="2200"/>
            </a:lvl1pPr>
            <a:lvl2pPr lvl="1" algn="ctr" rtl="0">
              <a:spcBef>
                <a:spcPts val="0"/>
              </a:spcBef>
              <a:spcAft>
                <a:spcPts val="0"/>
              </a:spcAft>
              <a:buSzPts val="2200"/>
              <a:buFont typeface="Oswald"/>
              <a:buNone/>
              <a:defRPr sz="2200">
                <a:latin typeface="Oswald"/>
                <a:ea typeface="Oswald"/>
                <a:cs typeface="Oswald"/>
                <a:sym typeface="Oswald"/>
              </a:defRPr>
            </a:lvl2pPr>
            <a:lvl3pPr lvl="2" algn="ctr" rtl="0">
              <a:spcBef>
                <a:spcPts val="0"/>
              </a:spcBef>
              <a:spcAft>
                <a:spcPts val="0"/>
              </a:spcAft>
              <a:buSzPts val="2200"/>
              <a:buFont typeface="Oswald"/>
              <a:buNone/>
              <a:defRPr sz="2200">
                <a:latin typeface="Oswald"/>
                <a:ea typeface="Oswald"/>
                <a:cs typeface="Oswald"/>
                <a:sym typeface="Oswald"/>
              </a:defRPr>
            </a:lvl3pPr>
            <a:lvl4pPr lvl="3" algn="ctr" rtl="0">
              <a:spcBef>
                <a:spcPts val="0"/>
              </a:spcBef>
              <a:spcAft>
                <a:spcPts val="0"/>
              </a:spcAft>
              <a:buSzPts val="2200"/>
              <a:buFont typeface="Oswald"/>
              <a:buNone/>
              <a:defRPr sz="2200">
                <a:latin typeface="Oswald"/>
                <a:ea typeface="Oswald"/>
                <a:cs typeface="Oswald"/>
                <a:sym typeface="Oswald"/>
              </a:defRPr>
            </a:lvl4pPr>
            <a:lvl5pPr lvl="4" algn="ctr" rtl="0">
              <a:spcBef>
                <a:spcPts val="0"/>
              </a:spcBef>
              <a:spcAft>
                <a:spcPts val="0"/>
              </a:spcAft>
              <a:buSzPts val="2200"/>
              <a:buFont typeface="Oswald"/>
              <a:buNone/>
              <a:defRPr sz="2200">
                <a:latin typeface="Oswald"/>
                <a:ea typeface="Oswald"/>
                <a:cs typeface="Oswald"/>
                <a:sym typeface="Oswald"/>
              </a:defRPr>
            </a:lvl5pPr>
            <a:lvl6pPr lvl="5" algn="ctr" rtl="0">
              <a:spcBef>
                <a:spcPts val="0"/>
              </a:spcBef>
              <a:spcAft>
                <a:spcPts val="0"/>
              </a:spcAft>
              <a:buSzPts val="2200"/>
              <a:buFont typeface="Oswald"/>
              <a:buNone/>
              <a:defRPr sz="2200">
                <a:latin typeface="Oswald"/>
                <a:ea typeface="Oswald"/>
                <a:cs typeface="Oswald"/>
                <a:sym typeface="Oswald"/>
              </a:defRPr>
            </a:lvl6pPr>
            <a:lvl7pPr lvl="6" algn="ctr" rtl="0">
              <a:spcBef>
                <a:spcPts val="0"/>
              </a:spcBef>
              <a:spcAft>
                <a:spcPts val="0"/>
              </a:spcAft>
              <a:buSzPts val="2200"/>
              <a:buFont typeface="Oswald"/>
              <a:buNone/>
              <a:defRPr sz="2200">
                <a:latin typeface="Oswald"/>
                <a:ea typeface="Oswald"/>
                <a:cs typeface="Oswald"/>
                <a:sym typeface="Oswald"/>
              </a:defRPr>
            </a:lvl7pPr>
            <a:lvl8pPr lvl="7" algn="ctr" rtl="0">
              <a:spcBef>
                <a:spcPts val="0"/>
              </a:spcBef>
              <a:spcAft>
                <a:spcPts val="0"/>
              </a:spcAft>
              <a:buSzPts val="2200"/>
              <a:buFont typeface="Oswald"/>
              <a:buNone/>
              <a:defRPr sz="2200">
                <a:latin typeface="Oswald"/>
                <a:ea typeface="Oswald"/>
                <a:cs typeface="Oswald"/>
                <a:sym typeface="Oswald"/>
              </a:defRPr>
            </a:lvl8pPr>
            <a:lvl9pPr lvl="8" algn="ctr"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44" name="Google Shape;144;p20"/>
          <p:cNvSpPr txBox="1">
            <a:spLocks noGrp="1"/>
          </p:cNvSpPr>
          <p:nvPr>
            <p:ph type="subTitle" idx="5"/>
          </p:nvPr>
        </p:nvSpPr>
        <p:spPr>
          <a:xfrm>
            <a:off x="3644425" y="3682009"/>
            <a:ext cx="2337300" cy="722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45" name="Google Shape;145;p20"/>
          <p:cNvSpPr txBox="1">
            <a:spLocks noGrp="1"/>
          </p:cNvSpPr>
          <p:nvPr>
            <p:ph type="title" idx="6"/>
          </p:nvPr>
        </p:nvSpPr>
        <p:spPr>
          <a:xfrm>
            <a:off x="720000" y="539500"/>
            <a:ext cx="7710900" cy="5760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BLANK_1_1_1_1_1_1_1_1_1_1_1">
    <p:bg>
      <p:bgPr>
        <a:gradFill>
          <a:gsLst>
            <a:gs pos="0">
              <a:schemeClr val="accent3"/>
            </a:gs>
            <a:gs pos="44000">
              <a:schemeClr val="accent4"/>
            </a:gs>
            <a:gs pos="100000">
              <a:schemeClr val="accent5"/>
            </a:gs>
          </a:gsLst>
          <a:lin ang="2698631" scaled="0"/>
        </a:gradFill>
        <a:effectLst/>
      </p:bgPr>
    </p:bg>
    <p:spTree>
      <p:nvGrpSpPr>
        <p:cNvPr id="1" name="Shape 217"/>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BLANK_1_1_1_1_1_1_1_1_1_1_1_2">
    <p:bg>
      <p:bgPr>
        <a:gradFill>
          <a:gsLst>
            <a:gs pos="0">
              <a:schemeClr val="accent2"/>
            </a:gs>
            <a:gs pos="36000">
              <a:schemeClr val="accent4"/>
            </a:gs>
            <a:gs pos="100000">
              <a:schemeClr val="accent4"/>
            </a:gs>
          </a:gsLst>
          <a:lin ang="2698631" scaled="0"/>
        </a:gradFill>
        <a:effectLst/>
      </p:bgPr>
    </p:bg>
    <p:spTree>
      <p:nvGrpSpPr>
        <p:cNvPr id="1" name="Shape 218"/>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accent5"/>
            </a:gs>
            <a:gs pos="48000">
              <a:schemeClr val="accent4"/>
            </a:gs>
            <a:gs pos="100000">
              <a:schemeClr val="accent2"/>
            </a:gs>
          </a:gsLst>
          <a:lin ang="2698631"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496"/>
            <a:ext cx="7708500" cy="576000"/>
          </a:xfrm>
          <a:prstGeom prst="rect">
            <a:avLst/>
          </a:prstGeom>
          <a:noFill/>
          <a:ln>
            <a:noFill/>
          </a:ln>
        </p:spPr>
        <p:txBody>
          <a:bodyPr spcFirstLastPara="1" wrap="square" lIns="0" tIns="0" rIns="0" bIns="0" anchor="t" anchorCtr="0">
            <a:noAutofit/>
          </a:bodyPr>
          <a:lstStyle>
            <a:lvl1pPr lvl="0" rtl="0">
              <a:spcBef>
                <a:spcPts val="0"/>
              </a:spcBef>
              <a:spcAft>
                <a:spcPts val="0"/>
              </a:spcAft>
              <a:buClr>
                <a:schemeClr val="dk1"/>
              </a:buClr>
              <a:buSzPts val="3400"/>
              <a:buFont typeface="Oswald"/>
              <a:buNone/>
              <a:defRPr sz="3400">
                <a:solidFill>
                  <a:schemeClr val="dk1"/>
                </a:solidFill>
                <a:latin typeface="Oswald"/>
                <a:ea typeface="Oswald"/>
                <a:cs typeface="Oswald"/>
                <a:sym typeface="Oswald"/>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rtl="0">
              <a:lnSpc>
                <a:spcPct val="115000"/>
              </a:lnSpc>
              <a:spcBef>
                <a:spcPts val="1600"/>
              </a:spcBef>
              <a:spcAft>
                <a:spcPts val="160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5" r:id="rId5"/>
    <p:sldLayoutId id="2147483658" r:id="rId6"/>
    <p:sldLayoutId id="2147483666" r:id="rId7"/>
    <p:sldLayoutId id="2147483671" r:id="rId8"/>
    <p:sldLayoutId id="2147483672" r:id="rId9"/>
    <p:sldLayoutId id="2147483676" r:id="rId10"/>
    <p:sldLayoutId id="2147483691" r:id="rId11"/>
    <p:sldLayoutId id="2147483692" r:id="rId12"/>
  </p:sldLayoutIdLst>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a:gsLst>
            <a:gs pos="0">
              <a:schemeClr val="accent5"/>
            </a:gs>
            <a:gs pos="48000">
              <a:schemeClr val="accent4"/>
            </a:gs>
            <a:gs pos="100000">
              <a:schemeClr val="accent2"/>
            </a:gs>
          </a:gsLst>
          <a:lin ang="2698631"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496"/>
            <a:ext cx="7708500" cy="576000"/>
          </a:xfrm>
          <a:prstGeom prst="rect">
            <a:avLst/>
          </a:prstGeom>
          <a:noFill/>
          <a:ln>
            <a:noFill/>
          </a:ln>
        </p:spPr>
        <p:txBody>
          <a:bodyPr spcFirstLastPara="1" wrap="square" lIns="0" tIns="0" rIns="0" bIns="0" anchor="t" anchorCtr="0">
            <a:noAutofit/>
          </a:bodyPr>
          <a:lstStyle>
            <a:lvl1pPr lvl="0" rtl="0">
              <a:spcBef>
                <a:spcPts val="0"/>
              </a:spcBef>
              <a:spcAft>
                <a:spcPts val="0"/>
              </a:spcAft>
              <a:buClr>
                <a:schemeClr val="dk1"/>
              </a:buClr>
              <a:buSzPts val="3400"/>
              <a:buFont typeface="Oswald"/>
              <a:buNone/>
              <a:defRPr sz="3400">
                <a:solidFill>
                  <a:schemeClr val="dk1"/>
                </a:solidFill>
                <a:latin typeface="Oswald"/>
                <a:ea typeface="Oswald"/>
                <a:cs typeface="Oswald"/>
                <a:sym typeface="Oswald"/>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rtl="0">
              <a:lnSpc>
                <a:spcPct val="115000"/>
              </a:lnSpc>
              <a:spcBef>
                <a:spcPts val="1600"/>
              </a:spcBef>
              <a:spcAft>
                <a:spcPts val="160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extLst>
      <p:ext uri="{BB962C8B-B14F-4D97-AF65-F5344CB8AC3E}">
        <p14:creationId xmlns:p14="http://schemas.microsoft.com/office/powerpoint/2010/main" val="3734781211"/>
      </p:ext>
    </p:extLst>
  </p:cSld>
  <p:clrMap bg1="lt1" tx1="dk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Lst>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0"/>
          <p:cNvSpPr txBox="1">
            <a:spLocks noGrp="1"/>
          </p:cNvSpPr>
          <p:nvPr>
            <p:ph type="ctrTitle"/>
          </p:nvPr>
        </p:nvSpPr>
        <p:spPr>
          <a:xfrm>
            <a:off x="713225" y="967650"/>
            <a:ext cx="3972000" cy="3027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solidFill>
                  <a:schemeClr val="accent1"/>
                </a:solidFill>
              </a:rPr>
              <a:t>WATER </a:t>
            </a:r>
            <a:r>
              <a:rPr lang="en" dirty="0">
                <a:solidFill>
                  <a:schemeClr val="tx1"/>
                </a:solidFill>
              </a:rPr>
              <a:t>BODY MONITORING AND ALERTING SYSTEM</a:t>
            </a:r>
            <a:endParaRPr dirty="0"/>
          </a:p>
        </p:txBody>
      </p:sp>
      <p:sp>
        <p:nvSpPr>
          <p:cNvPr id="230" name="Google Shape;230;p30"/>
          <p:cNvSpPr txBox="1">
            <a:spLocks noGrp="1"/>
          </p:cNvSpPr>
          <p:nvPr>
            <p:ph type="subTitle" idx="1"/>
          </p:nvPr>
        </p:nvSpPr>
        <p:spPr>
          <a:xfrm>
            <a:off x="1568629" y="4094488"/>
            <a:ext cx="2147778" cy="409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IN" dirty="0"/>
              <a:t>    IOT PRESENTATION</a:t>
            </a:r>
          </a:p>
          <a:p>
            <a:pPr marL="0" lvl="0" indent="0" algn="ctr" rtl="0">
              <a:spcBef>
                <a:spcPts val="0"/>
              </a:spcBef>
              <a:spcAft>
                <a:spcPts val="0"/>
              </a:spcAft>
              <a:buNone/>
            </a:pPr>
            <a:r>
              <a:rPr lang="en-IN" dirty="0"/>
              <a:t>    GROUP - 2</a:t>
            </a:r>
            <a:endParaRPr dirty="0"/>
          </a:p>
        </p:txBody>
      </p:sp>
      <p:pic>
        <p:nvPicPr>
          <p:cNvPr id="231" name="Google Shape;231;p30"/>
          <p:cNvPicPr preferRelativeResize="0"/>
          <p:nvPr/>
        </p:nvPicPr>
        <p:blipFill>
          <a:blip r:embed="rId3">
            <a:alphaModFix/>
          </a:blip>
          <a:stretch>
            <a:fillRect/>
          </a:stretch>
        </p:blipFill>
        <p:spPr>
          <a:xfrm>
            <a:off x="4463625" y="0"/>
            <a:ext cx="4392392"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6"/>
          <p:cNvSpPr/>
          <p:nvPr/>
        </p:nvSpPr>
        <p:spPr>
          <a:xfrm>
            <a:off x="4786256" y="1822568"/>
            <a:ext cx="3594900" cy="1473000"/>
          </a:xfrm>
          <a:prstGeom prst="roundRect">
            <a:avLst>
              <a:gd name="adj" fmla="val 16667"/>
            </a:avLst>
          </a:prstGeom>
          <a:noFill/>
          <a:ln w="19050" cap="flat" cmpd="sng">
            <a:solidFill>
              <a:schemeClr val="accent1"/>
            </a:solidFill>
            <a:prstDash val="solid"/>
            <a:round/>
            <a:headEnd type="none" w="sm" len="sm"/>
            <a:tailEnd type="none" w="sm" len="sm"/>
          </a:ln>
          <a:effectLst>
            <a:outerShdw blurRad="200025" dist="19050" dir="5400000" algn="bl" rotWithShape="0">
              <a:srgbClr val="98FAFC">
                <a:alpha val="6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6"/>
          <p:cNvSpPr/>
          <p:nvPr/>
        </p:nvSpPr>
        <p:spPr>
          <a:xfrm>
            <a:off x="913305" y="1822568"/>
            <a:ext cx="3594900" cy="1473000"/>
          </a:xfrm>
          <a:prstGeom prst="roundRect">
            <a:avLst>
              <a:gd name="adj" fmla="val 16667"/>
            </a:avLst>
          </a:prstGeom>
          <a:noFill/>
          <a:ln w="19050" cap="flat" cmpd="sng">
            <a:solidFill>
              <a:schemeClr val="accent1"/>
            </a:solidFill>
            <a:prstDash val="solid"/>
            <a:round/>
            <a:headEnd type="none" w="sm" len="sm"/>
            <a:tailEnd type="none" w="sm" len="sm"/>
          </a:ln>
          <a:effectLst>
            <a:outerShdw blurRad="200025" dist="19050" dir="5400000" algn="bl" rotWithShape="0">
              <a:srgbClr val="98FAFC">
                <a:alpha val="6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36"/>
          <p:cNvGrpSpPr/>
          <p:nvPr/>
        </p:nvGrpSpPr>
        <p:grpSpPr>
          <a:xfrm rot="5400000">
            <a:off x="6793563" y="-1154209"/>
            <a:ext cx="959680" cy="3741186"/>
            <a:chOff x="7557897" y="2608992"/>
            <a:chExt cx="429195" cy="1673160"/>
          </a:xfrm>
        </p:grpSpPr>
        <p:sp>
          <p:nvSpPr>
            <p:cNvPr id="371" name="Google Shape;371;p36"/>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36"/>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36"/>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5" name="Google Shape;375;p36"/>
          <p:cNvSpPr txBox="1">
            <a:spLocks noGrp="1"/>
          </p:cNvSpPr>
          <p:nvPr>
            <p:ph type="subTitle" idx="1"/>
          </p:nvPr>
        </p:nvSpPr>
        <p:spPr>
          <a:xfrm>
            <a:off x="1463070" y="2262504"/>
            <a:ext cx="2337300" cy="722400"/>
          </a:xfrm>
          <a:prstGeom prst="rect">
            <a:avLst/>
          </a:prstGeom>
        </p:spPr>
        <p:txBody>
          <a:bodyPr spcFirstLastPara="1" wrap="square" lIns="91425" tIns="91425" rIns="91425" bIns="91425" anchor="ctr" anchorCtr="0">
            <a:noAutofit/>
          </a:bodyPr>
          <a:lstStyle/>
          <a:p>
            <a:pPr marL="0" indent="0" algn="ctr"/>
            <a:r>
              <a:rPr lang="en-IN" sz="1800" spc="25" dirty="0">
                <a:solidFill>
                  <a:schemeClr val="tx1"/>
                </a:solidFill>
                <a:effectLst/>
                <a:latin typeface="typonine sans regular"/>
                <a:ea typeface="Calibri" panose="020F0502020204030204" pitchFamily="34" charset="0"/>
                <a:cs typeface="Times New Roman" panose="02020603050405020304" pitchFamily="18" charset="0"/>
              </a:rPr>
              <a:t>Requires a power-source all </a:t>
            </a:r>
            <a:r>
              <a:rPr lang="en-IN" sz="1800" spc="25" dirty="0">
                <a:solidFill>
                  <a:schemeClr val="tx1"/>
                </a:solidFill>
                <a:latin typeface="typonine sans regular"/>
                <a:ea typeface="Calibri" panose="020F0502020204030204" pitchFamily="34" charset="0"/>
                <a:cs typeface="Times New Roman" panose="02020603050405020304" pitchFamily="18" charset="0"/>
              </a:rPr>
              <a:t>the </a:t>
            </a:r>
            <a:r>
              <a:rPr lang="en-IN" sz="1800" spc="25" dirty="0">
                <a:solidFill>
                  <a:schemeClr val="tx1"/>
                </a:solidFill>
                <a:effectLst/>
                <a:latin typeface="typonine sans regular"/>
                <a:ea typeface="Calibri" panose="020F0502020204030204" pitchFamily="34" charset="0"/>
                <a:cs typeface="Times New Roman" panose="02020603050405020304" pitchFamily="18" charset="0"/>
              </a:rPr>
              <a:t>time</a:t>
            </a:r>
            <a:endParaRPr lang="en-I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lang="en-IN" dirty="0"/>
          </a:p>
        </p:txBody>
      </p:sp>
      <p:sp>
        <p:nvSpPr>
          <p:cNvPr id="377" name="Google Shape;377;p36"/>
          <p:cNvSpPr txBox="1">
            <a:spLocks noGrp="1"/>
          </p:cNvSpPr>
          <p:nvPr>
            <p:ph type="subTitle" idx="3"/>
          </p:nvPr>
        </p:nvSpPr>
        <p:spPr>
          <a:xfrm>
            <a:off x="5413256" y="2262504"/>
            <a:ext cx="2340900" cy="7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Can’t really depend on ultrasonic sensor because it might sense other objects between the sensor node and the water surface.</a:t>
            </a:r>
            <a:endParaRPr lang="en-IN" dirty="0"/>
          </a:p>
        </p:txBody>
      </p:sp>
      <p:sp>
        <p:nvSpPr>
          <p:cNvPr id="386" name="Google Shape;386;p36"/>
          <p:cNvSpPr txBox="1">
            <a:spLocks noGrp="1"/>
          </p:cNvSpPr>
          <p:nvPr>
            <p:ph type="title" idx="6"/>
          </p:nvPr>
        </p:nvSpPr>
        <p:spPr>
          <a:xfrm>
            <a:off x="889461" y="1088244"/>
            <a:ext cx="7710900" cy="576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solidFill>
                  <a:schemeClr val="accent1"/>
                </a:solidFill>
              </a:rPr>
              <a:t>WEAKNESSES</a:t>
            </a:r>
            <a:endParaRPr dirty="0">
              <a:solidFill>
                <a:schemeClr val="accent1"/>
              </a:solidFill>
            </a:endParaRPr>
          </a:p>
        </p:txBody>
      </p:sp>
      <p:sp>
        <p:nvSpPr>
          <p:cNvPr id="11" name="Google Shape;369;p36">
            <a:extLst>
              <a:ext uri="{FF2B5EF4-FFF2-40B4-BE49-F238E27FC236}">
                <a16:creationId xmlns:a16="http://schemas.microsoft.com/office/drawing/2014/main" id="{78D2E8D9-D6EE-BB12-45DB-EB47DBA3B20D}"/>
              </a:ext>
            </a:extLst>
          </p:cNvPr>
          <p:cNvSpPr/>
          <p:nvPr/>
        </p:nvSpPr>
        <p:spPr>
          <a:xfrm>
            <a:off x="2710755" y="3453892"/>
            <a:ext cx="3594900" cy="1473000"/>
          </a:xfrm>
          <a:prstGeom prst="roundRect">
            <a:avLst>
              <a:gd name="adj" fmla="val 16667"/>
            </a:avLst>
          </a:prstGeom>
          <a:noFill/>
          <a:ln w="19050" cap="flat" cmpd="sng">
            <a:solidFill>
              <a:schemeClr val="accent1"/>
            </a:solidFill>
            <a:prstDash val="solid"/>
            <a:round/>
            <a:headEnd type="none" w="sm" len="sm"/>
            <a:tailEnd type="none" w="sm" len="sm"/>
          </a:ln>
          <a:effectLst>
            <a:outerShdw blurRad="200025" dist="19050" dir="5400000" algn="bl" rotWithShape="0">
              <a:srgbClr val="98FAFC">
                <a:alpha val="6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77;p36">
            <a:extLst>
              <a:ext uri="{FF2B5EF4-FFF2-40B4-BE49-F238E27FC236}">
                <a16:creationId xmlns:a16="http://schemas.microsoft.com/office/drawing/2014/main" id="{EADD23C7-A894-01B7-3DDE-A49339EEA2CC}"/>
              </a:ext>
            </a:extLst>
          </p:cNvPr>
          <p:cNvSpPr txBox="1">
            <a:spLocks/>
          </p:cNvSpPr>
          <p:nvPr/>
        </p:nvSpPr>
        <p:spPr>
          <a:xfrm>
            <a:off x="3337755" y="2901340"/>
            <a:ext cx="2340900" cy="257810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9pPr>
          </a:lstStyle>
          <a:p>
            <a:pPr marL="0" indent="0" algn="ctr"/>
            <a:r>
              <a:rPr lang="en-US" dirty="0">
                <a:effectLst/>
                <a:latin typeface="Times New Roman" panose="02020603050405020304" pitchFamily="18" charset="0"/>
                <a:ea typeface="SimSun" panose="02010600030101010101" pitchFamily="2" charset="-122"/>
              </a:rPr>
              <a:t>Turbidity, pH and TDS values of the water body are greatly effected by the rain and flow of fluids into the body. So, it’s not possible to hold fixed threshold values all the time</a:t>
            </a:r>
            <a:endParaRPr lang="en-IN" dirty="0"/>
          </a:p>
        </p:txBody>
      </p:sp>
    </p:spTree>
    <p:extLst>
      <p:ext uri="{BB962C8B-B14F-4D97-AF65-F5344CB8AC3E}">
        <p14:creationId xmlns:p14="http://schemas.microsoft.com/office/powerpoint/2010/main" val="1220473869"/>
      </p:ext>
    </p:extLst>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50"/>
        <p:cNvGrpSpPr/>
        <p:nvPr/>
      </p:nvGrpSpPr>
      <p:grpSpPr>
        <a:xfrm>
          <a:off x="0" y="0"/>
          <a:ext cx="0" cy="0"/>
          <a:chOff x="0" y="0"/>
          <a:chExt cx="0" cy="0"/>
        </a:xfrm>
      </p:grpSpPr>
      <p:sp>
        <p:nvSpPr>
          <p:cNvPr id="2151" name="Google Shape;2151;p42"/>
          <p:cNvSpPr txBox="1">
            <a:spLocks noGrp="1"/>
          </p:cNvSpPr>
          <p:nvPr>
            <p:ph type="title"/>
          </p:nvPr>
        </p:nvSpPr>
        <p:spPr>
          <a:xfrm>
            <a:off x="720000" y="539500"/>
            <a:ext cx="7710900" cy="576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solidFill>
                  <a:schemeClr val="accent1"/>
                </a:solidFill>
              </a:rPr>
              <a:t>FUTURE SCOPE</a:t>
            </a:r>
            <a:endParaRPr dirty="0">
              <a:solidFill>
                <a:schemeClr val="accent1"/>
              </a:solidFill>
            </a:endParaRPr>
          </a:p>
        </p:txBody>
      </p:sp>
      <p:cxnSp>
        <p:nvCxnSpPr>
          <p:cNvPr id="2152" name="Google Shape;2152;p42"/>
          <p:cNvCxnSpPr>
            <a:stCxn id="2153" idx="7"/>
            <a:endCxn id="2154" idx="3"/>
          </p:cNvCxnSpPr>
          <p:nvPr/>
        </p:nvCxnSpPr>
        <p:spPr>
          <a:xfrm rot="10800000" flipH="1">
            <a:off x="2744874" y="2588233"/>
            <a:ext cx="1332300" cy="868500"/>
          </a:xfrm>
          <a:prstGeom prst="straightConnector1">
            <a:avLst/>
          </a:prstGeom>
          <a:noFill/>
          <a:ln w="28575" cap="flat" cmpd="sng">
            <a:solidFill>
              <a:schemeClr val="accent1"/>
            </a:solidFill>
            <a:prstDash val="solid"/>
            <a:round/>
            <a:headEnd type="none" w="med" len="med"/>
            <a:tailEnd type="none" w="med" len="med"/>
          </a:ln>
        </p:spPr>
      </p:cxnSp>
      <p:sp>
        <p:nvSpPr>
          <p:cNvPr id="2153" name="Google Shape;2153;p42"/>
          <p:cNvSpPr/>
          <p:nvPr/>
        </p:nvSpPr>
        <p:spPr>
          <a:xfrm>
            <a:off x="1928279" y="3316627"/>
            <a:ext cx="956700" cy="956700"/>
          </a:xfrm>
          <a:prstGeom prst="ellipse">
            <a:avLst/>
          </a:prstGeom>
          <a:noFill/>
          <a:ln w="28575" cap="flat" cmpd="sng">
            <a:solidFill>
              <a:schemeClr val="accent1"/>
            </a:solidFill>
            <a:prstDash val="solid"/>
            <a:round/>
            <a:headEnd type="none" w="sm" len="sm"/>
            <a:tailEnd type="none" w="sm" len="sm"/>
          </a:ln>
          <a:effectLst>
            <a:outerShdw blurRad="114300" dist="19050" dir="5400000" algn="bl" rotWithShape="0">
              <a:srgbClr val="98FAFC">
                <a:alpha val="56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3000" dirty="0">
                <a:solidFill>
                  <a:srgbClr val="FFFFFF"/>
                </a:solidFill>
                <a:latin typeface="Oswald ExtraLight"/>
                <a:ea typeface="Oswald ExtraLight"/>
                <a:cs typeface="Oswald ExtraLight"/>
                <a:sym typeface="Oswald ExtraLight"/>
              </a:rPr>
              <a:t>01</a:t>
            </a:r>
            <a:endParaRPr sz="3000" dirty="0">
              <a:solidFill>
                <a:srgbClr val="FFFFFF"/>
              </a:solidFill>
              <a:latin typeface="Oswald ExtraLight"/>
              <a:ea typeface="Oswald ExtraLight"/>
              <a:cs typeface="Oswald ExtraLight"/>
              <a:sym typeface="Oswald ExtraLight"/>
            </a:endParaRPr>
          </a:p>
        </p:txBody>
      </p:sp>
      <p:sp>
        <p:nvSpPr>
          <p:cNvPr id="2159" name="Google Shape;2159;p42"/>
          <p:cNvSpPr/>
          <p:nvPr/>
        </p:nvSpPr>
        <p:spPr>
          <a:xfrm>
            <a:off x="1643725" y="3032075"/>
            <a:ext cx="1525800" cy="1525800"/>
          </a:xfrm>
          <a:prstGeom prst="blockArc">
            <a:avLst>
              <a:gd name="adj1" fmla="val 7558344"/>
              <a:gd name="adj2" fmla="val 1850511"/>
              <a:gd name="adj3" fmla="val 9051"/>
            </a:avLst>
          </a:prstGeom>
          <a:solidFill>
            <a:schemeClr val="accent1"/>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2"/>
          <p:cNvSpPr txBox="1">
            <a:spLocks noGrp="1"/>
          </p:cNvSpPr>
          <p:nvPr>
            <p:ph type="subTitle" idx="1"/>
          </p:nvPr>
        </p:nvSpPr>
        <p:spPr>
          <a:xfrm>
            <a:off x="1550411" y="1930934"/>
            <a:ext cx="1693200" cy="868500"/>
          </a:xfrm>
          <a:prstGeom prst="rect">
            <a:avLst/>
          </a:prstGeom>
          <a:noFill/>
          <a:ln>
            <a:noFill/>
          </a:ln>
        </p:spPr>
        <p:txBody>
          <a:bodyPr spcFirstLastPara="1" wrap="square" lIns="0" tIns="0" rIns="0" bIns="0" anchor="t" anchorCtr="0">
            <a:noAutofit/>
          </a:bodyPr>
          <a:lstStyle/>
          <a:p>
            <a:pPr algn="ctr"/>
            <a:r>
              <a:rPr lang="en-US" sz="1800" spc="25" dirty="0">
                <a:solidFill>
                  <a:schemeClr val="tx1"/>
                </a:solidFill>
                <a:effectLst/>
                <a:latin typeface="typonine sans regular"/>
                <a:ea typeface="Calibri" panose="020F0502020204030204" pitchFamily="34" charset="0"/>
                <a:cs typeface="Times New Roman" panose="02020603050405020304" pitchFamily="18" charset="0"/>
              </a:rPr>
              <a:t>Switching to a completely based Solar-Powered solution</a:t>
            </a:r>
            <a:endParaRPr lang="en-I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dirty="0">
              <a:solidFill>
                <a:schemeClr val="dk1"/>
              </a:solidFill>
              <a:latin typeface="DM Sans"/>
              <a:ea typeface="DM Sans"/>
              <a:cs typeface="DM Sans"/>
              <a:sym typeface="DM Sans"/>
            </a:endParaRPr>
          </a:p>
        </p:txBody>
      </p:sp>
      <p:sp>
        <p:nvSpPr>
          <p:cNvPr id="2154" name="Google Shape;2154;p42"/>
          <p:cNvSpPr/>
          <p:nvPr/>
        </p:nvSpPr>
        <p:spPr>
          <a:xfrm>
            <a:off x="3936936" y="1771715"/>
            <a:ext cx="956700" cy="956700"/>
          </a:xfrm>
          <a:prstGeom prst="ellipse">
            <a:avLst/>
          </a:prstGeom>
          <a:noFill/>
          <a:ln w="28575" cap="flat" cmpd="sng">
            <a:solidFill>
              <a:schemeClr val="accent1"/>
            </a:solidFill>
            <a:prstDash val="solid"/>
            <a:round/>
            <a:headEnd type="none" w="sm" len="sm"/>
            <a:tailEnd type="none" w="sm" len="sm"/>
          </a:ln>
          <a:effectLst>
            <a:outerShdw blurRad="114300" dist="19050" dir="5400000" algn="bl" rotWithShape="0">
              <a:srgbClr val="98FAFC">
                <a:alpha val="56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Oswald ExtraLight"/>
                <a:ea typeface="Oswald ExtraLight"/>
                <a:cs typeface="Oswald ExtraLight"/>
                <a:sym typeface="Oswald ExtraLight"/>
              </a:rPr>
              <a:t>02</a:t>
            </a:r>
            <a:endParaRPr sz="3000">
              <a:solidFill>
                <a:srgbClr val="FFFFFF"/>
              </a:solidFill>
              <a:latin typeface="Oswald ExtraLight"/>
              <a:ea typeface="Oswald ExtraLight"/>
              <a:cs typeface="Oswald ExtraLight"/>
              <a:sym typeface="Oswald ExtraLight"/>
            </a:endParaRPr>
          </a:p>
        </p:txBody>
      </p:sp>
      <p:sp>
        <p:nvSpPr>
          <p:cNvPr id="2165" name="Google Shape;2165;p42"/>
          <p:cNvSpPr/>
          <p:nvPr/>
        </p:nvSpPr>
        <p:spPr>
          <a:xfrm rot="3599795">
            <a:off x="3652402" y="1487255"/>
            <a:ext cx="1525643" cy="1525643"/>
          </a:xfrm>
          <a:prstGeom prst="blockArc">
            <a:avLst>
              <a:gd name="adj1" fmla="val 2672861"/>
              <a:gd name="adj2" fmla="val 14566258"/>
              <a:gd name="adj3" fmla="val 8261"/>
            </a:avLst>
          </a:prstGeom>
          <a:solidFill>
            <a:schemeClr val="accent1"/>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2"/>
          <p:cNvSpPr txBox="1">
            <a:spLocks noGrp="1"/>
          </p:cNvSpPr>
          <p:nvPr>
            <p:ph type="subTitle" idx="3"/>
          </p:nvPr>
        </p:nvSpPr>
        <p:spPr>
          <a:xfrm>
            <a:off x="3579936" y="3145775"/>
            <a:ext cx="1691700" cy="649200"/>
          </a:xfrm>
          <a:prstGeom prst="rect">
            <a:avLst/>
          </a:prstGeom>
          <a:noFill/>
          <a:ln>
            <a:noFill/>
          </a:ln>
        </p:spPr>
        <p:txBody>
          <a:bodyPr spcFirstLastPara="1" wrap="square" lIns="0" tIns="0" rIns="0" bIns="0" anchor="t" anchorCtr="0">
            <a:noAutofit/>
          </a:bodyPr>
          <a:lstStyle/>
          <a:p>
            <a:pPr algn="ctr"/>
            <a:r>
              <a:rPr lang="en-IN" sz="1800" spc="25" dirty="0">
                <a:solidFill>
                  <a:schemeClr val="tx1"/>
                </a:solidFill>
                <a:effectLst/>
                <a:latin typeface="typonine sans regular"/>
                <a:ea typeface="Calibri" panose="020F0502020204030204" pitchFamily="34" charset="0"/>
                <a:cs typeface="Times New Roman" panose="02020603050405020304" pitchFamily="18" charset="0"/>
              </a:rPr>
              <a:t>To use rain sensors and machine learning to actually predict the time-frame of floods</a:t>
            </a:r>
            <a:endParaRPr lang="en-I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dirty="0">
              <a:solidFill>
                <a:schemeClr val="dk1"/>
              </a:solidFill>
              <a:latin typeface="DM Sans"/>
              <a:ea typeface="DM Sans"/>
              <a:cs typeface="DM Sans"/>
              <a:sym typeface="DM Sans"/>
            </a:endParaRPr>
          </a:p>
        </p:txBody>
      </p:sp>
      <p:grpSp>
        <p:nvGrpSpPr>
          <p:cNvPr id="2171" name="Google Shape;2171;p42"/>
          <p:cNvGrpSpPr/>
          <p:nvPr/>
        </p:nvGrpSpPr>
        <p:grpSpPr>
          <a:xfrm rot="5400000" flipH="1">
            <a:off x="6054279" y="-1453324"/>
            <a:ext cx="1955378" cy="4224060"/>
            <a:chOff x="7350442" y="2608992"/>
            <a:chExt cx="777239" cy="1673160"/>
          </a:xfrm>
        </p:grpSpPr>
        <p:sp>
          <p:nvSpPr>
            <p:cNvPr id="2172" name="Google Shape;2172;p42"/>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3" name="Google Shape;2173;p42"/>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4" name="Google Shape;2174;p42"/>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5" name="Google Shape;2175;p42"/>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6" name="Google Shape;2176;p42"/>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7" name="Google Shape;2177;p42"/>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8" name="Google Shape;2178;p42"/>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9" name="Google Shape;2179;p42"/>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96"/>
        <p:cNvGrpSpPr/>
        <p:nvPr/>
      </p:nvGrpSpPr>
      <p:grpSpPr>
        <a:xfrm>
          <a:off x="0" y="0"/>
          <a:ext cx="0" cy="0"/>
          <a:chOff x="0" y="0"/>
          <a:chExt cx="0" cy="0"/>
        </a:xfrm>
      </p:grpSpPr>
      <p:sp>
        <p:nvSpPr>
          <p:cNvPr id="2308" name="Google Shape;2308;p48"/>
          <p:cNvSpPr txBox="1">
            <a:spLocks noGrp="1"/>
          </p:cNvSpPr>
          <p:nvPr>
            <p:ph type="title"/>
          </p:nvPr>
        </p:nvSpPr>
        <p:spPr>
          <a:xfrm>
            <a:off x="720000" y="110325"/>
            <a:ext cx="7704000" cy="576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solidFill>
                  <a:schemeClr val="tx1"/>
                </a:solidFill>
              </a:rPr>
              <a:t>THE PROTOTYPE</a:t>
            </a:r>
            <a:endParaRPr dirty="0">
              <a:solidFill>
                <a:schemeClr val="accent1"/>
              </a:solidFill>
            </a:endParaRPr>
          </a:p>
        </p:txBody>
      </p:sp>
      <p:grpSp>
        <p:nvGrpSpPr>
          <p:cNvPr id="2309" name="Google Shape;2309;p48"/>
          <p:cNvGrpSpPr/>
          <p:nvPr/>
        </p:nvGrpSpPr>
        <p:grpSpPr>
          <a:xfrm>
            <a:off x="2488019" y="692604"/>
            <a:ext cx="5995582" cy="6114595"/>
            <a:chOff x="1639475" y="1060075"/>
            <a:chExt cx="4343425" cy="3588275"/>
          </a:xfrm>
        </p:grpSpPr>
        <p:sp>
          <p:nvSpPr>
            <p:cNvPr id="2310" name="Google Shape;2310;p48"/>
            <p:cNvSpPr/>
            <p:nvPr/>
          </p:nvSpPr>
          <p:spPr>
            <a:xfrm>
              <a:off x="3148000" y="4056275"/>
              <a:ext cx="1326375" cy="592075"/>
            </a:xfrm>
            <a:custGeom>
              <a:avLst/>
              <a:gdLst/>
              <a:ahLst/>
              <a:cxnLst/>
              <a:rect l="l" t="t" r="r" b="b"/>
              <a:pathLst>
                <a:path w="53055" h="23683" fill="none" extrusionOk="0">
                  <a:moveTo>
                    <a:pt x="51793" y="23682"/>
                  </a:moveTo>
                  <a:lnTo>
                    <a:pt x="1263" y="23682"/>
                  </a:lnTo>
                  <a:cubicBezTo>
                    <a:pt x="370" y="23682"/>
                    <a:pt x="1" y="22611"/>
                    <a:pt x="727" y="22134"/>
                  </a:cubicBezTo>
                  <a:lnTo>
                    <a:pt x="5799" y="18777"/>
                  </a:lnTo>
                  <a:cubicBezTo>
                    <a:pt x="6751" y="18146"/>
                    <a:pt x="7370" y="17158"/>
                    <a:pt x="7478" y="16074"/>
                  </a:cubicBezTo>
                  <a:lnTo>
                    <a:pt x="9133" y="1"/>
                  </a:lnTo>
                  <a:lnTo>
                    <a:pt x="43923" y="1"/>
                  </a:lnTo>
                  <a:lnTo>
                    <a:pt x="45578" y="16074"/>
                  </a:lnTo>
                  <a:cubicBezTo>
                    <a:pt x="45685" y="17158"/>
                    <a:pt x="46304" y="18146"/>
                    <a:pt x="47256" y="18777"/>
                  </a:cubicBezTo>
                  <a:lnTo>
                    <a:pt x="52328" y="22134"/>
                  </a:lnTo>
                  <a:cubicBezTo>
                    <a:pt x="53055" y="22611"/>
                    <a:pt x="52686" y="23682"/>
                    <a:pt x="51793" y="23682"/>
                  </a:cubicBezTo>
                  <a:close/>
                </a:path>
              </a:pathLst>
            </a:custGeom>
            <a:noFill/>
            <a:ln w="19050" cap="flat" cmpd="sng">
              <a:solidFill>
                <a:schemeClr val="accent1"/>
              </a:solidFill>
              <a:prstDash val="solid"/>
              <a:miter lim="11906"/>
              <a:headEnd type="none" w="sm" len="sm"/>
              <a:tailEnd type="none" w="sm" len="sm"/>
            </a:ln>
            <a:effectLst>
              <a:outerShdw blurRad="128588" dist="19050" dir="5400000" algn="bl" rotWithShape="0">
                <a:schemeClr val="accent1">
                  <a:alpha val="7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8"/>
            <p:cNvSpPr/>
            <p:nvPr/>
          </p:nvSpPr>
          <p:spPr>
            <a:xfrm>
              <a:off x="1639475" y="1060075"/>
              <a:ext cx="4343425" cy="2993850"/>
            </a:xfrm>
            <a:custGeom>
              <a:avLst/>
              <a:gdLst/>
              <a:ahLst/>
              <a:cxnLst/>
              <a:rect l="l" t="t" r="r" b="b"/>
              <a:pathLst>
                <a:path w="173737" h="119754" fill="none" extrusionOk="0">
                  <a:moveTo>
                    <a:pt x="173737" y="4204"/>
                  </a:moveTo>
                  <a:lnTo>
                    <a:pt x="173737" y="115563"/>
                  </a:lnTo>
                  <a:cubicBezTo>
                    <a:pt x="173737" y="117872"/>
                    <a:pt x="171855" y="119754"/>
                    <a:pt x="169534" y="119754"/>
                  </a:cubicBezTo>
                  <a:lnTo>
                    <a:pt x="4204" y="119754"/>
                  </a:lnTo>
                  <a:cubicBezTo>
                    <a:pt x="1882" y="119754"/>
                    <a:pt x="1" y="117884"/>
                    <a:pt x="1" y="115563"/>
                  </a:cubicBezTo>
                  <a:lnTo>
                    <a:pt x="1" y="4204"/>
                  </a:lnTo>
                  <a:cubicBezTo>
                    <a:pt x="1" y="1882"/>
                    <a:pt x="1882" y="1"/>
                    <a:pt x="4204" y="1"/>
                  </a:cubicBezTo>
                  <a:lnTo>
                    <a:pt x="169534" y="1"/>
                  </a:lnTo>
                  <a:cubicBezTo>
                    <a:pt x="171855" y="1"/>
                    <a:pt x="173737" y="1882"/>
                    <a:pt x="173737" y="4204"/>
                  </a:cubicBezTo>
                  <a:close/>
                </a:path>
              </a:pathLst>
            </a:custGeom>
            <a:noFill/>
            <a:ln w="19050" cap="flat" cmpd="sng">
              <a:solidFill>
                <a:schemeClr val="accent1"/>
              </a:solidFill>
              <a:prstDash val="solid"/>
              <a:miter lim="11906"/>
              <a:headEnd type="none" w="sm" len="sm"/>
              <a:tailEnd type="none" w="sm" len="sm"/>
            </a:ln>
            <a:effectLst>
              <a:outerShdw blurRad="128588" dist="19050" dir="5400000" algn="bl" rotWithShape="0">
                <a:schemeClr val="accent1">
                  <a:alpha val="7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8"/>
            <p:cNvSpPr/>
            <p:nvPr/>
          </p:nvSpPr>
          <p:spPr>
            <a:xfrm>
              <a:off x="1639475" y="3657125"/>
              <a:ext cx="4343425" cy="25"/>
            </a:xfrm>
            <a:custGeom>
              <a:avLst/>
              <a:gdLst/>
              <a:ahLst/>
              <a:cxnLst/>
              <a:rect l="l" t="t" r="r" b="b"/>
              <a:pathLst>
                <a:path w="173737" h="1" fill="none" extrusionOk="0">
                  <a:moveTo>
                    <a:pt x="1" y="1"/>
                  </a:moveTo>
                  <a:lnTo>
                    <a:pt x="173737" y="1"/>
                  </a:lnTo>
                </a:path>
              </a:pathLst>
            </a:custGeom>
            <a:noFill/>
            <a:ln w="19050" cap="rnd" cmpd="sng">
              <a:solidFill>
                <a:schemeClr val="accent1"/>
              </a:solidFill>
              <a:prstDash val="solid"/>
              <a:round/>
              <a:headEnd type="none" w="sm" len="sm"/>
              <a:tailEnd type="none" w="sm" len="sm"/>
            </a:ln>
            <a:effectLst>
              <a:outerShdw blurRad="128588" dist="19050" dir="5400000" algn="bl" rotWithShape="0">
                <a:schemeClr val="accent1">
                  <a:alpha val="7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a:extLst>
              <a:ext uri="{FF2B5EF4-FFF2-40B4-BE49-F238E27FC236}">
                <a16:creationId xmlns:a16="http://schemas.microsoft.com/office/drawing/2014/main" id="{CFC31594-F5DE-FDCD-93FC-15F869127BFC}"/>
              </a:ext>
            </a:extLst>
          </p:cNvPr>
          <p:cNvPicPr>
            <a:picLocks noChangeAspect="1"/>
          </p:cNvPicPr>
          <p:nvPr/>
        </p:nvPicPr>
        <p:blipFill>
          <a:blip r:embed="rId3"/>
          <a:stretch>
            <a:fillRect/>
          </a:stretch>
        </p:blipFill>
        <p:spPr>
          <a:xfrm>
            <a:off x="2577509" y="755653"/>
            <a:ext cx="5816600" cy="436245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0"/>
          <p:cNvSpPr txBox="1">
            <a:spLocks noGrp="1"/>
          </p:cNvSpPr>
          <p:nvPr>
            <p:ph type="ctrTitle"/>
          </p:nvPr>
        </p:nvSpPr>
        <p:spPr>
          <a:xfrm>
            <a:off x="708377" y="206480"/>
            <a:ext cx="3972000" cy="3027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solidFill>
                  <a:schemeClr val="accent1"/>
                </a:solidFill>
              </a:rPr>
              <a:t>THANK </a:t>
            </a:r>
            <a:r>
              <a:rPr lang="en" dirty="0">
                <a:solidFill>
                  <a:schemeClr val="tx1"/>
                </a:solidFill>
              </a:rPr>
              <a:t>YOU</a:t>
            </a:r>
            <a:endParaRPr dirty="0"/>
          </a:p>
        </p:txBody>
      </p:sp>
      <p:pic>
        <p:nvPicPr>
          <p:cNvPr id="231" name="Google Shape;231;p30"/>
          <p:cNvPicPr preferRelativeResize="0"/>
          <p:nvPr/>
        </p:nvPicPr>
        <p:blipFill>
          <a:blip r:embed="rId3">
            <a:alphaModFix/>
          </a:blip>
          <a:stretch>
            <a:fillRect/>
          </a:stretch>
        </p:blipFill>
        <p:spPr>
          <a:xfrm>
            <a:off x="4463625" y="0"/>
            <a:ext cx="4392392" cy="5143500"/>
          </a:xfrm>
          <a:prstGeom prst="rect">
            <a:avLst/>
          </a:prstGeom>
          <a:noFill/>
          <a:ln>
            <a:noFill/>
          </a:ln>
        </p:spPr>
      </p:pic>
      <p:sp>
        <p:nvSpPr>
          <p:cNvPr id="7" name="Google Shape;230;p30">
            <a:extLst>
              <a:ext uri="{FF2B5EF4-FFF2-40B4-BE49-F238E27FC236}">
                <a16:creationId xmlns:a16="http://schemas.microsoft.com/office/drawing/2014/main" id="{E787C83D-0D90-E46A-387D-F3584BBD3FA4}"/>
              </a:ext>
            </a:extLst>
          </p:cNvPr>
          <p:cNvSpPr txBox="1">
            <a:spLocks noGrp="1"/>
          </p:cNvSpPr>
          <p:nvPr>
            <p:ph type="subTitle" idx="1"/>
          </p:nvPr>
        </p:nvSpPr>
        <p:spPr>
          <a:xfrm>
            <a:off x="1195887" y="3452036"/>
            <a:ext cx="3267738" cy="900223"/>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IN" dirty="0"/>
              <a:t>DONE BY</a:t>
            </a:r>
          </a:p>
          <a:p>
            <a:pPr marL="0" lvl="0" indent="0" algn="ctr" rtl="0">
              <a:spcBef>
                <a:spcPts val="0"/>
              </a:spcBef>
              <a:spcAft>
                <a:spcPts val="0"/>
              </a:spcAft>
              <a:buNone/>
            </a:pPr>
            <a:r>
              <a:rPr lang="en-IN" dirty="0"/>
              <a:t>POLISETTI VINAY KIRAN(211000037)</a:t>
            </a:r>
          </a:p>
          <a:p>
            <a:pPr marL="0" lvl="0" indent="0" algn="ctr" rtl="0">
              <a:spcBef>
                <a:spcPts val="0"/>
              </a:spcBef>
              <a:spcAft>
                <a:spcPts val="0"/>
              </a:spcAft>
              <a:buNone/>
            </a:pPr>
            <a:r>
              <a:rPr lang="en-IN" dirty="0"/>
              <a:t>ANIRBAN BHATTACHARJEE(211000010)</a:t>
            </a:r>
          </a:p>
          <a:p>
            <a:pPr marL="0" lvl="0" indent="0" algn="ctr" rtl="0">
              <a:spcBef>
                <a:spcPts val="0"/>
              </a:spcBef>
              <a:spcAft>
                <a:spcPts val="0"/>
              </a:spcAft>
              <a:buNone/>
            </a:pPr>
            <a:r>
              <a:rPr lang="en-IN" dirty="0"/>
              <a:t>AMRIT GUPTA(211000008)</a:t>
            </a:r>
          </a:p>
        </p:txBody>
      </p:sp>
      <p:sp>
        <p:nvSpPr>
          <p:cNvPr id="5" name="Google Shape;230;p30">
            <a:extLst>
              <a:ext uri="{FF2B5EF4-FFF2-40B4-BE49-F238E27FC236}">
                <a16:creationId xmlns:a16="http://schemas.microsoft.com/office/drawing/2014/main" id="{ABDE782B-BD35-C588-2385-1D298EB9C16E}"/>
              </a:ext>
            </a:extLst>
          </p:cNvPr>
          <p:cNvSpPr txBox="1">
            <a:spLocks/>
          </p:cNvSpPr>
          <p:nvPr/>
        </p:nvSpPr>
        <p:spPr>
          <a:xfrm>
            <a:off x="1195887" y="2442835"/>
            <a:ext cx="3267738" cy="900223"/>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1pPr>
            <a:lvl2pPr marL="914400" marR="0" lvl="1" indent="-317500" algn="l" rtl="0">
              <a:lnSpc>
                <a:spcPct val="100000"/>
              </a:lnSpc>
              <a:spcBef>
                <a:spcPts val="0"/>
              </a:spcBef>
              <a:spcAft>
                <a:spcPts val="0"/>
              </a:spcAft>
              <a:buClr>
                <a:schemeClr val="lt1"/>
              </a:buClr>
              <a:buSzPts val="1400"/>
              <a:buFont typeface="DM Sans"/>
              <a:buNone/>
              <a:defRPr sz="1400" b="0" i="0" u="none" strike="noStrike" cap="none">
                <a:solidFill>
                  <a:schemeClr val="lt1"/>
                </a:solidFill>
                <a:latin typeface="DM Sans"/>
                <a:ea typeface="DM Sans"/>
                <a:cs typeface="DM Sans"/>
                <a:sym typeface="DM Sans"/>
              </a:defRPr>
            </a:lvl2pPr>
            <a:lvl3pPr marL="1371600" marR="0" lvl="2" indent="-317500" algn="l" rtl="0">
              <a:lnSpc>
                <a:spcPct val="100000"/>
              </a:lnSpc>
              <a:spcBef>
                <a:spcPts val="0"/>
              </a:spcBef>
              <a:spcAft>
                <a:spcPts val="0"/>
              </a:spcAft>
              <a:buClr>
                <a:schemeClr val="lt1"/>
              </a:buClr>
              <a:buSzPts val="1400"/>
              <a:buFont typeface="DM Sans"/>
              <a:buNone/>
              <a:defRPr sz="1400" b="0" i="0" u="none" strike="noStrike" cap="none">
                <a:solidFill>
                  <a:schemeClr val="lt1"/>
                </a:solidFill>
                <a:latin typeface="DM Sans"/>
                <a:ea typeface="DM Sans"/>
                <a:cs typeface="DM Sans"/>
                <a:sym typeface="DM Sans"/>
              </a:defRPr>
            </a:lvl3pPr>
            <a:lvl4pPr marL="1828800" marR="0" lvl="3" indent="-317500" algn="l" rtl="0">
              <a:lnSpc>
                <a:spcPct val="100000"/>
              </a:lnSpc>
              <a:spcBef>
                <a:spcPts val="0"/>
              </a:spcBef>
              <a:spcAft>
                <a:spcPts val="0"/>
              </a:spcAft>
              <a:buClr>
                <a:schemeClr val="lt1"/>
              </a:buClr>
              <a:buSzPts val="1400"/>
              <a:buFont typeface="DM Sans"/>
              <a:buNone/>
              <a:defRPr sz="1400" b="0" i="0" u="none" strike="noStrike" cap="none">
                <a:solidFill>
                  <a:schemeClr val="lt1"/>
                </a:solidFill>
                <a:latin typeface="DM Sans"/>
                <a:ea typeface="DM Sans"/>
                <a:cs typeface="DM Sans"/>
                <a:sym typeface="DM Sans"/>
              </a:defRPr>
            </a:lvl4pPr>
            <a:lvl5pPr marL="2286000" marR="0" lvl="4" indent="-317500" algn="l" rtl="0">
              <a:lnSpc>
                <a:spcPct val="100000"/>
              </a:lnSpc>
              <a:spcBef>
                <a:spcPts val="0"/>
              </a:spcBef>
              <a:spcAft>
                <a:spcPts val="0"/>
              </a:spcAft>
              <a:buClr>
                <a:schemeClr val="lt1"/>
              </a:buClr>
              <a:buSzPts val="1400"/>
              <a:buFont typeface="DM Sans"/>
              <a:buNone/>
              <a:defRPr sz="1400" b="0" i="0" u="none" strike="noStrike" cap="none">
                <a:solidFill>
                  <a:schemeClr val="lt1"/>
                </a:solidFill>
                <a:latin typeface="DM Sans"/>
                <a:ea typeface="DM Sans"/>
                <a:cs typeface="DM Sans"/>
                <a:sym typeface="DM Sans"/>
              </a:defRPr>
            </a:lvl5pPr>
            <a:lvl6pPr marL="2743200" marR="0" lvl="5" indent="-317500" algn="l" rtl="0">
              <a:lnSpc>
                <a:spcPct val="100000"/>
              </a:lnSpc>
              <a:spcBef>
                <a:spcPts val="0"/>
              </a:spcBef>
              <a:spcAft>
                <a:spcPts val="0"/>
              </a:spcAft>
              <a:buClr>
                <a:schemeClr val="lt1"/>
              </a:buClr>
              <a:buSzPts val="1400"/>
              <a:buFont typeface="DM Sans"/>
              <a:buNone/>
              <a:defRPr sz="1400" b="0" i="0" u="none" strike="noStrike" cap="none">
                <a:solidFill>
                  <a:schemeClr val="lt1"/>
                </a:solidFill>
                <a:latin typeface="DM Sans"/>
                <a:ea typeface="DM Sans"/>
                <a:cs typeface="DM Sans"/>
                <a:sym typeface="DM Sans"/>
              </a:defRPr>
            </a:lvl6pPr>
            <a:lvl7pPr marL="3200400" marR="0" lvl="6" indent="-317500" algn="l" rtl="0">
              <a:lnSpc>
                <a:spcPct val="100000"/>
              </a:lnSpc>
              <a:spcBef>
                <a:spcPts val="0"/>
              </a:spcBef>
              <a:spcAft>
                <a:spcPts val="0"/>
              </a:spcAft>
              <a:buClr>
                <a:schemeClr val="lt1"/>
              </a:buClr>
              <a:buSzPts val="1400"/>
              <a:buFont typeface="DM Sans"/>
              <a:buNone/>
              <a:defRPr sz="1400" b="0" i="0" u="none" strike="noStrike" cap="none">
                <a:solidFill>
                  <a:schemeClr val="lt1"/>
                </a:solidFill>
                <a:latin typeface="DM Sans"/>
                <a:ea typeface="DM Sans"/>
                <a:cs typeface="DM Sans"/>
                <a:sym typeface="DM Sans"/>
              </a:defRPr>
            </a:lvl7pPr>
            <a:lvl8pPr marL="3657600" marR="0" lvl="7" indent="-317500" algn="l" rtl="0">
              <a:lnSpc>
                <a:spcPct val="100000"/>
              </a:lnSpc>
              <a:spcBef>
                <a:spcPts val="0"/>
              </a:spcBef>
              <a:spcAft>
                <a:spcPts val="0"/>
              </a:spcAft>
              <a:buClr>
                <a:schemeClr val="lt1"/>
              </a:buClr>
              <a:buSzPts val="1400"/>
              <a:buFont typeface="DM Sans"/>
              <a:buNone/>
              <a:defRPr sz="1400" b="0" i="0" u="none" strike="noStrike" cap="none">
                <a:solidFill>
                  <a:schemeClr val="lt1"/>
                </a:solidFill>
                <a:latin typeface="DM Sans"/>
                <a:ea typeface="DM Sans"/>
                <a:cs typeface="DM Sans"/>
                <a:sym typeface="DM Sans"/>
              </a:defRPr>
            </a:lvl8pPr>
            <a:lvl9pPr marL="4114800" marR="0" lvl="8" indent="-317500" algn="l" rtl="0">
              <a:lnSpc>
                <a:spcPct val="100000"/>
              </a:lnSpc>
              <a:spcBef>
                <a:spcPts val="0"/>
              </a:spcBef>
              <a:spcAft>
                <a:spcPts val="0"/>
              </a:spcAft>
              <a:buClr>
                <a:schemeClr val="lt1"/>
              </a:buClr>
              <a:buSzPts val="1400"/>
              <a:buFont typeface="DM Sans"/>
              <a:buNone/>
              <a:defRPr sz="1400" b="0" i="0" u="none" strike="noStrike" cap="none">
                <a:solidFill>
                  <a:schemeClr val="lt1"/>
                </a:solidFill>
                <a:latin typeface="DM Sans"/>
                <a:ea typeface="DM Sans"/>
                <a:cs typeface="DM Sans"/>
                <a:sym typeface="DM Sans"/>
              </a:defRPr>
            </a:lvl9pPr>
          </a:lstStyle>
          <a:p>
            <a:pPr marL="0" indent="0" algn="ctr"/>
            <a:r>
              <a:rPr lang="en-IN" dirty="0"/>
              <a:t>MENTORED BY : </a:t>
            </a:r>
            <a:r>
              <a:rPr lang="en-IN" dirty="0">
                <a:solidFill>
                  <a:schemeClr val="accent1"/>
                </a:solidFill>
              </a:rPr>
              <a:t>DR. RAJESH INGLE </a:t>
            </a:r>
          </a:p>
        </p:txBody>
      </p:sp>
    </p:spTree>
    <p:extLst>
      <p:ext uri="{BB962C8B-B14F-4D97-AF65-F5344CB8AC3E}">
        <p14:creationId xmlns:p14="http://schemas.microsoft.com/office/powerpoint/2010/main" val="3107022015"/>
      </p:ext>
    </p:extLst>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grpSp>
        <p:nvGrpSpPr>
          <p:cNvPr id="282" name="Google Shape;282;p33"/>
          <p:cNvGrpSpPr/>
          <p:nvPr/>
        </p:nvGrpSpPr>
        <p:grpSpPr>
          <a:xfrm flipH="1">
            <a:off x="232954" y="7"/>
            <a:ext cx="1423548" cy="3741186"/>
            <a:chOff x="7350442" y="2608992"/>
            <a:chExt cx="636650" cy="1673160"/>
          </a:xfrm>
        </p:grpSpPr>
        <p:sp>
          <p:nvSpPr>
            <p:cNvPr id="283" name="Google Shape;283;p33"/>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33"/>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33"/>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33"/>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33"/>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33"/>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33"/>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0" name="Google Shape;290;p33"/>
          <p:cNvGrpSpPr/>
          <p:nvPr/>
        </p:nvGrpSpPr>
        <p:grpSpPr>
          <a:xfrm>
            <a:off x="7517149" y="6"/>
            <a:ext cx="1393881" cy="3663217"/>
            <a:chOff x="7350442" y="2608992"/>
            <a:chExt cx="636650" cy="1673160"/>
          </a:xfrm>
        </p:grpSpPr>
        <p:sp>
          <p:nvSpPr>
            <p:cNvPr id="291" name="Google Shape;291;p33"/>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33"/>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33"/>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33"/>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33"/>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33"/>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33"/>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9" name="Google Shape;299;p33"/>
          <p:cNvSpPr txBox="1">
            <a:spLocks noGrp="1"/>
          </p:cNvSpPr>
          <p:nvPr>
            <p:ph type="subTitle" idx="3"/>
          </p:nvPr>
        </p:nvSpPr>
        <p:spPr>
          <a:xfrm>
            <a:off x="1656502" y="2471313"/>
            <a:ext cx="5860647" cy="705282"/>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dirty="0"/>
              <a:t>The aim of this paper is to develop automated Internet of Things (IoT) based Water Quality monitoring and Flood Alerting System.</a:t>
            </a:r>
            <a:endParaRPr lang="en-IN" dirty="0"/>
          </a:p>
        </p:txBody>
      </p:sp>
      <p:sp>
        <p:nvSpPr>
          <p:cNvPr id="303" name="Google Shape;303;p33"/>
          <p:cNvSpPr txBox="1">
            <a:spLocks noGrp="1"/>
          </p:cNvSpPr>
          <p:nvPr>
            <p:ph type="title"/>
          </p:nvPr>
        </p:nvSpPr>
        <p:spPr>
          <a:xfrm>
            <a:off x="950904" y="1682464"/>
            <a:ext cx="7708500" cy="576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IN" dirty="0">
                <a:solidFill>
                  <a:schemeClr val="tx1"/>
                </a:solidFill>
              </a:rPr>
              <a:t>BACKGROUND</a:t>
            </a:r>
            <a:endParaRPr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grpSp>
        <p:nvGrpSpPr>
          <p:cNvPr id="326" name="Google Shape;326;p34"/>
          <p:cNvGrpSpPr/>
          <p:nvPr/>
        </p:nvGrpSpPr>
        <p:grpSpPr>
          <a:xfrm rot="5400000" flipH="1">
            <a:off x="642710" y="2353952"/>
            <a:ext cx="1923589" cy="4155628"/>
            <a:chOff x="7350442" y="2608992"/>
            <a:chExt cx="777239" cy="1673160"/>
          </a:xfrm>
        </p:grpSpPr>
        <p:sp>
          <p:nvSpPr>
            <p:cNvPr id="327" name="Google Shape;327;p34"/>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34"/>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34"/>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34"/>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34"/>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34"/>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34"/>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34"/>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 name="Google Shape;335;p34"/>
          <p:cNvGrpSpPr/>
          <p:nvPr/>
        </p:nvGrpSpPr>
        <p:grpSpPr>
          <a:xfrm rot="-5400000">
            <a:off x="6219010" y="-1200773"/>
            <a:ext cx="1923589" cy="4155628"/>
            <a:chOff x="7350442" y="2608992"/>
            <a:chExt cx="777239" cy="1673160"/>
          </a:xfrm>
        </p:grpSpPr>
        <p:sp>
          <p:nvSpPr>
            <p:cNvPr id="336" name="Google Shape;336;p34"/>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34"/>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34"/>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34"/>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34"/>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34"/>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34"/>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34"/>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4" name="Google Shape;344;p34"/>
          <p:cNvSpPr/>
          <p:nvPr/>
        </p:nvSpPr>
        <p:spPr>
          <a:xfrm>
            <a:off x="350670" y="1478728"/>
            <a:ext cx="8442660" cy="2404954"/>
          </a:xfrm>
          <a:prstGeom prst="roundRect">
            <a:avLst>
              <a:gd name="adj" fmla="val 11903"/>
            </a:avLst>
          </a:prstGeom>
          <a:solidFill>
            <a:schemeClr val="accent4"/>
          </a:solidFill>
          <a:ln w="19050" cap="flat" cmpd="sng">
            <a:solidFill>
              <a:srgbClr val="3FF5E1"/>
            </a:solidFill>
            <a:prstDash val="solid"/>
            <a:round/>
            <a:headEnd type="none" w="sm" len="sm"/>
            <a:tailEnd type="none" w="sm" len="sm"/>
          </a:ln>
          <a:effectLst>
            <a:outerShdw blurRad="142875" dist="19050" dir="5400000" algn="bl" rotWithShape="0">
              <a:srgbClr val="98FAFC">
                <a:alpha val="9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4"/>
          <p:cNvSpPr txBox="1">
            <a:spLocks noGrp="1"/>
          </p:cNvSpPr>
          <p:nvPr>
            <p:ph type="title"/>
          </p:nvPr>
        </p:nvSpPr>
        <p:spPr>
          <a:xfrm>
            <a:off x="350670" y="1721873"/>
            <a:ext cx="8442660" cy="576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SUMMARY</a:t>
            </a:r>
            <a:endParaRPr dirty="0"/>
          </a:p>
        </p:txBody>
      </p:sp>
      <p:sp>
        <p:nvSpPr>
          <p:cNvPr id="346" name="Google Shape;346;p34"/>
          <p:cNvSpPr txBox="1">
            <a:spLocks noGrp="1"/>
          </p:cNvSpPr>
          <p:nvPr>
            <p:ph type="subTitle" idx="1"/>
          </p:nvPr>
        </p:nvSpPr>
        <p:spPr>
          <a:xfrm>
            <a:off x="474921" y="2349536"/>
            <a:ext cx="8194158" cy="1335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a:t>As we all know that Water is the source of all life. When water level suddenly rises in dams, river beds etc.  a lot of Destruction happens at surrounding places. It causes a huge amount of loss to our environment and living beings as well. So, in this case, it is very important to get emergency alerts of the water level situation in different conditions in the river bed.</a:t>
            </a:r>
            <a:r>
              <a:rPr lang="en-IN" sz="1800" dirty="0">
                <a:effectLst/>
                <a:latin typeface="Times New Roman" panose="02020603050405020304" pitchFamily="18" charset="0"/>
                <a:ea typeface="SimSun" panose="02010600030101010101" pitchFamily="2" charset="-122"/>
              </a:rPr>
              <a:t> The device can measure other physical and chemical properties of the water</a:t>
            </a:r>
            <a:r>
              <a:rPr lang="en-US" dirty="0"/>
              <a:t> </a:t>
            </a:r>
            <a:endParaRPr dirty="0"/>
          </a:p>
        </p:txBody>
      </p:sp>
    </p:spTree>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grpSp>
        <p:nvGrpSpPr>
          <p:cNvPr id="351" name="Google Shape;351;p35"/>
          <p:cNvGrpSpPr/>
          <p:nvPr/>
        </p:nvGrpSpPr>
        <p:grpSpPr>
          <a:xfrm rot="5400000">
            <a:off x="6657806" y="2004329"/>
            <a:ext cx="2029371" cy="4383847"/>
            <a:chOff x="7350442" y="2608992"/>
            <a:chExt cx="777239" cy="1673160"/>
          </a:xfrm>
        </p:grpSpPr>
        <p:sp>
          <p:nvSpPr>
            <p:cNvPr id="352" name="Google Shape;352;p35"/>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35"/>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35"/>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35"/>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35"/>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35"/>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35"/>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35"/>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0" name="Google Shape;360;p35"/>
          <p:cNvSpPr txBox="1">
            <a:spLocks noGrp="1"/>
          </p:cNvSpPr>
          <p:nvPr>
            <p:ph type="title"/>
          </p:nvPr>
        </p:nvSpPr>
        <p:spPr>
          <a:xfrm>
            <a:off x="1321350" y="376629"/>
            <a:ext cx="38664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solidFill>
                  <a:schemeClr val="accent1"/>
                </a:solidFill>
              </a:rPr>
              <a:t>TECHNICAL APPROACH</a:t>
            </a:r>
            <a:endParaRPr dirty="0">
              <a:solidFill>
                <a:schemeClr val="accent1"/>
              </a:solidFill>
            </a:endParaRPr>
          </a:p>
        </p:txBody>
      </p:sp>
      <p:sp>
        <p:nvSpPr>
          <p:cNvPr id="361" name="Google Shape;361;p35"/>
          <p:cNvSpPr txBox="1">
            <a:spLocks noGrp="1"/>
          </p:cNvSpPr>
          <p:nvPr>
            <p:ph type="body" idx="1"/>
          </p:nvPr>
        </p:nvSpPr>
        <p:spPr>
          <a:xfrm>
            <a:off x="1266490" y="1218153"/>
            <a:ext cx="3866400" cy="3548717"/>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dirty="0"/>
              <a:t>The whole System having Arduino to interface the sensors. The device is useful for accessing the quality of water. We are presenting a design and development of a cost-effective system for real time water monitoring. The device can measure other physical and chemical properties of the water. The Apparatus consist of modules Water Temperature, pH sensor, Temperature sensor for surrounding &amp; Turbidity Sensor. All sensors are connected with Arduino, it converts the signal form into system readable form and send it to WIFI module. The WIFI Module will send the sensed data to cloud through Bolt platform. </a:t>
            </a:r>
            <a:endParaRPr lang="en-IN" dirty="0"/>
          </a:p>
        </p:txBody>
      </p:sp>
      <p:pic>
        <p:nvPicPr>
          <p:cNvPr id="14" name="Google Shape;2748;p51">
            <a:extLst>
              <a:ext uri="{FF2B5EF4-FFF2-40B4-BE49-F238E27FC236}">
                <a16:creationId xmlns:a16="http://schemas.microsoft.com/office/drawing/2014/main" id="{D6A92A64-4D6F-9FA2-7BE7-AA5A54E44E64}"/>
              </a:ext>
            </a:extLst>
          </p:cNvPr>
          <p:cNvPicPr preferRelativeResize="0"/>
          <p:nvPr/>
        </p:nvPicPr>
        <p:blipFill>
          <a:blip r:embed="rId3">
            <a:alphaModFix/>
          </a:blip>
          <a:stretch>
            <a:fillRect/>
          </a:stretch>
        </p:blipFill>
        <p:spPr>
          <a:xfrm>
            <a:off x="6054181" y="949329"/>
            <a:ext cx="2186753" cy="21867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38"/>
          <p:cNvSpPr/>
          <p:nvPr/>
        </p:nvSpPr>
        <p:spPr>
          <a:xfrm>
            <a:off x="6366850" y="0"/>
            <a:ext cx="4358174" cy="4821045"/>
          </a:xfrm>
          <a:custGeom>
            <a:avLst/>
            <a:gdLst/>
            <a:ahLst/>
            <a:cxnLst/>
            <a:rect l="l" t="t" r="r" b="b"/>
            <a:pathLst>
              <a:path w="127684" h="141245" extrusionOk="0">
                <a:moveTo>
                  <a:pt x="71170" y="25334"/>
                </a:moveTo>
                <a:cubicBezTo>
                  <a:pt x="70870" y="25334"/>
                  <a:pt x="70569" y="25450"/>
                  <a:pt x="70343" y="25682"/>
                </a:cubicBezTo>
                <a:cubicBezTo>
                  <a:pt x="69962" y="26051"/>
                  <a:pt x="69902" y="26623"/>
                  <a:pt x="70152" y="27075"/>
                </a:cubicBezTo>
                <a:lnTo>
                  <a:pt x="61592" y="35648"/>
                </a:lnTo>
                <a:lnTo>
                  <a:pt x="54412" y="34183"/>
                </a:lnTo>
                <a:lnTo>
                  <a:pt x="46233" y="42375"/>
                </a:lnTo>
                <a:cubicBezTo>
                  <a:pt x="46059" y="42281"/>
                  <a:pt x="45865" y="42234"/>
                  <a:pt x="45672" y="42234"/>
                </a:cubicBezTo>
                <a:cubicBezTo>
                  <a:pt x="45373" y="42234"/>
                  <a:pt x="45075" y="42346"/>
                  <a:pt x="44852" y="42577"/>
                </a:cubicBezTo>
                <a:cubicBezTo>
                  <a:pt x="44387" y="43030"/>
                  <a:pt x="44387" y="43768"/>
                  <a:pt x="44852" y="44232"/>
                </a:cubicBezTo>
                <a:cubicBezTo>
                  <a:pt x="45078" y="44458"/>
                  <a:pt x="45375" y="44572"/>
                  <a:pt x="45675" y="44572"/>
                </a:cubicBezTo>
                <a:cubicBezTo>
                  <a:pt x="45974" y="44572"/>
                  <a:pt x="46274" y="44458"/>
                  <a:pt x="46507" y="44232"/>
                </a:cubicBezTo>
                <a:cubicBezTo>
                  <a:pt x="46876" y="43851"/>
                  <a:pt x="46935" y="43280"/>
                  <a:pt x="46697" y="42839"/>
                </a:cubicBezTo>
                <a:lnTo>
                  <a:pt x="54627" y="34886"/>
                </a:lnTo>
                <a:lnTo>
                  <a:pt x="61806" y="36350"/>
                </a:lnTo>
                <a:lnTo>
                  <a:pt x="70605" y="27528"/>
                </a:lnTo>
                <a:cubicBezTo>
                  <a:pt x="70783" y="27627"/>
                  <a:pt x="70980" y="27675"/>
                  <a:pt x="71176" y="27675"/>
                </a:cubicBezTo>
                <a:cubicBezTo>
                  <a:pt x="71477" y="27675"/>
                  <a:pt x="71774" y="27561"/>
                  <a:pt x="71998" y="27337"/>
                </a:cubicBezTo>
                <a:cubicBezTo>
                  <a:pt x="72462" y="26873"/>
                  <a:pt x="72462" y="26135"/>
                  <a:pt x="71998" y="25682"/>
                </a:cubicBezTo>
                <a:cubicBezTo>
                  <a:pt x="71772" y="25450"/>
                  <a:pt x="71471" y="25334"/>
                  <a:pt x="71170" y="25334"/>
                </a:cubicBezTo>
                <a:close/>
                <a:moveTo>
                  <a:pt x="61651" y="46125"/>
                </a:moveTo>
                <a:cubicBezTo>
                  <a:pt x="62008" y="46125"/>
                  <a:pt x="62354" y="46268"/>
                  <a:pt x="62616" y="46530"/>
                </a:cubicBezTo>
                <a:cubicBezTo>
                  <a:pt x="62866" y="46792"/>
                  <a:pt x="63009" y="47125"/>
                  <a:pt x="63009" y="47495"/>
                </a:cubicBezTo>
                <a:cubicBezTo>
                  <a:pt x="63009" y="47864"/>
                  <a:pt x="62866" y="48197"/>
                  <a:pt x="62616" y="48459"/>
                </a:cubicBezTo>
                <a:cubicBezTo>
                  <a:pt x="62354" y="48721"/>
                  <a:pt x="62008" y="48864"/>
                  <a:pt x="61639" y="48864"/>
                </a:cubicBezTo>
                <a:cubicBezTo>
                  <a:pt x="61354" y="48864"/>
                  <a:pt x="61068" y="48769"/>
                  <a:pt x="60842" y="48590"/>
                </a:cubicBezTo>
                <a:lnTo>
                  <a:pt x="60544" y="48304"/>
                </a:lnTo>
                <a:cubicBezTo>
                  <a:pt x="60377" y="48066"/>
                  <a:pt x="60282" y="47792"/>
                  <a:pt x="60282" y="47495"/>
                </a:cubicBezTo>
                <a:cubicBezTo>
                  <a:pt x="60282" y="47125"/>
                  <a:pt x="60425" y="46792"/>
                  <a:pt x="60675" y="46530"/>
                </a:cubicBezTo>
                <a:cubicBezTo>
                  <a:pt x="60937" y="46268"/>
                  <a:pt x="61282" y="46125"/>
                  <a:pt x="61651" y="46125"/>
                </a:cubicBezTo>
                <a:close/>
                <a:moveTo>
                  <a:pt x="29826" y="52614"/>
                </a:moveTo>
                <a:cubicBezTo>
                  <a:pt x="30195" y="52614"/>
                  <a:pt x="30540" y="52757"/>
                  <a:pt x="30790" y="53019"/>
                </a:cubicBezTo>
                <a:cubicBezTo>
                  <a:pt x="31052" y="53281"/>
                  <a:pt x="31195" y="53614"/>
                  <a:pt x="31195" y="53983"/>
                </a:cubicBezTo>
                <a:cubicBezTo>
                  <a:pt x="31195" y="54353"/>
                  <a:pt x="31052" y="54686"/>
                  <a:pt x="30790" y="54948"/>
                </a:cubicBezTo>
                <a:cubicBezTo>
                  <a:pt x="30540" y="55210"/>
                  <a:pt x="30195" y="55353"/>
                  <a:pt x="29826" y="55353"/>
                </a:cubicBezTo>
                <a:cubicBezTo>
                  <a:pt x="29469" y="55353"/>
                  <a:pt x="29123" y="55210"/>
                  <a:pt x="28861" y="54948"/>
                </a:cubicBezTo>
                <a:cubicBezTo>
                  <a:pt x="28611" y="54698"/>
                  <a:pt x="28469" y="54353"/>
                  <a:pt x="28469" y="53983"/>
                </a:cubicBezTo>
                <a:cubicBezTo>
                  <a:pt x="28469" y="53614"/>
                  <a:pt x="28611" y="53281"/>
                  <a:pt x="28861" y="53019"/>
                </a:cubicBezTo>
                <a:cubicBezTo>
                  <a:pt x="29123" y="52757"/>
                  <a:pt x="29469" y="52614"/>
                  <a:pt x="29826" y="52614"/>
                </a:cubicBezTo>
                <a:close/>
                <a:moveTo>
                  <a:pt x="102752" y="1"/>
                </a:moveTo>
                <a:lnTo>
                  <a:pt x="61508" y="41089"/>
                </a:lnTo>
                <a:lnTo>
                  <a:pt x="54900" y="39446"/>
                </a:lnTo>
                <a:lnTo>
                  <a:pt x="38696" y="55686"/>
                </a:lnTo>
                <a:lnTo>
                  <a:pt x="31838" y="54114"/>
                </a:lnTo>
                <a:cubicBezTo>
                  <a:pt x="31838" y="54079"/>
                  <a:pt x="31838" y="54031"/>
                  <a:pt x="31838" y="53983"/>
                </a:cubicBezTo>
                <a:cubicBezTo>
                  <a:pt x="31838" y="53448"/>
                  <a:pt x="31636" y="52936"/>
                  <a:pt x="31255" y="52555"/>
                </a:cubicBezTo>
                <a:cubicBezTo>
                  <a:pt x="30874" y="52186"/>
                  <a:pt x="30362" y="51971"/>
                  <a:pt x="29826" y="51971"/>
                </a:cubicBezTo>
                <a:cubicBezTo>
                  <a:pt x="29290" y="51971"/>
                  <a:pt x="28790" y="52186"/>
                  <a:pt x="28409" y="52555"/>
                </a:cubicBezTo>
                <a:cubicBezTo>
                  <a:pt x="28028" y="52936"/>
                  <a:pt x="27814" y="53448"/>
                  <a:pt x="27814" y="53983"/>
                </a:cubicBezTo>
                <a:cubicBezTo>
                  <a:pt x="27814" y="54519"/>
                  <a:pt x="28028" y="55031"/>
                  <a:pt x="28409" y="55400"/>
                </a:cubicBezTo>
                <a:cubicBezTo>
                  <a:pt x="28790" y="55781"/>
                  <a:pt x="29290" y="55996"/>
                  <a:pt x="29826" y="55996"/>
                </a:cubicBezTo>
                <a:cubicBezTo>
                  <a:pt x="30362" y="55996"/>
                  <a:pt x="30874" y="55781"/>
                  <a:pt x="31255" y="55412"/>
                </a:cubicBezTo>
                <a:cubicBezTo>
                  <a:pt x="31445" y="55222"/>
                  <a:pt x="31588" y="54995"/>
                  <a:pt x="31695" y="54745"/>
                </a:cubicBezTo>
                <a:lnTo>
                  <a:pt x="38898" y="56389"/>
                </a:lnTo>
                <a:lnTo>
                  <a:pt x="55103" y="40172"/>
                </a:lnTo>
                <a:lnTo>
                  <a:pt x="61711" y="41803"/>
                </a:lnTo>
                <a:lnTo>
                  <a:pt x="103204" y="465"/>
                </a:lnTo>
                <a:lnTo>
                  <a:pt x="102752" y="1"/>
                </a:lnTo>
                <a:close/>
                <a:moveTo>
                  <a:pt x="83684" y="39547"/>
                </a:moveTo>
                <a:cubicBezTo>
                  <a:pt x="83383" y="39547"/>
                  <a:pt x="83083" y="39660"/>
                  <a:pt x="82856" y="39886"/>
                </a:cubicBezTo>
                <a:cubicBezTo>
                  <a:pt x="82475" y="40267"/>
                  <a:pt x="82416" y="40839"/>
                  <a:pt x="82666" y="41280"/>
                </a:cubicBezTo>
                <a:lnTo>
                  <a:pt x="68843" y="55115"/>
                </a:lnTo>
                <a:lnTo>
                  <a:pt x="62604" y="57496"/>
                </a:lnTo>
                <a:cubicBezTo>
                  <a:pt x="62556" y="57436"/>
                  <a:pt x="62509" y="57377"/>
                  <a:pt x="62449" y="57317"/>
                </a:cubicBezTo>
                <a:cubicBezTo>
                  <a:pt x="62223" y="57085"/>
                  <a:pt x="61922" y="56969"/>
                  <a:pt x="61621" y="56969"/>
                </a:cubicBezTo>
                <a:cubicBezTo>
                  <a:pt x="61321" y="56969"/>
                  <a:pt x="61020" y="57085"/>
                  <a:pt x="60794" y="57317"/>
                </a:cubicBezTo>
                <a:cubicBezTo>
                  <a:pt x="60342" y="57770"/>
                  <a:pt x="60342" y="58520"/>
                  <a:pt x="60794" y="58972"/>
                </a:cubicBezTo>
                <a:cubicBezTo>
                  <a:pt x="61026" y="59198"/>
                  <a:pt x="61327" y="59311"/>
                  <a:pt x="61626" y="59311"/>
                </a:cubicBezTo>
                <a:cubicBezTo>
                  <a:pt x="61925" y="59311"/>
                  <a:pt x="62223" y="59198"/>
                  <a:pt x="62449" y="58972"/>
                </a:cubicBezTo>
                <a:cubicBezTo>
                  <a:pt x="62687" y="58734"/>
                  <a:pt x="62794" y="58424"/>
                  <a:pt x="62794" y="58127"/>
                </a:cubicBezTo>
                <a:lnTo>
                  <a:pt x="69200" y="55674"/>
                </a:lnTo>
                <a:lnTo>
                  <a:pt x="83118" y="41744"/>
                </a:lnTo>
                <a:cubicBezTo>
                  <a:pt x="83296" y="41838"/>
                  <a:pt x="83491" y="41885"/>
                  <a:pt x="83685" y="41885"/>
                </a:cubicBezTo>
                <a:cubicBezTo>
                  <a:pt x="83984" y="41885"/>
                  <a:pt x="84280" y="41772"/>
                  <a:pt x="84511" y="41541"/>
                </a:cubicBezTo>
                <a:cubicBezTo>
                  <a:pt x="84964" y="41089"/>
                  <a:pt x="84964" y="40351"/>
                  <a:pt x="84511" y="39886"/>
                </a:cubicBezTo>
                <a:cubicBezTo>
                  <a:pt x="84285" y="39660"/>
                  <a:pt x="83984" y="39547"/>
                  <a:pt x="83684" y="39547"/>
                </a:cubicBezTo>
                <a:close/>
                <a:moveTo>
                  <a:pt x="74993" y="61984"/>
                </a:moveTo>
                <a:cubicBezTo>
                  <a:pt x="75345" y="61984"/>
                  <a:pt x="75663" y="62126"/>
                  <a:pt x="75915" y="62377"/>
                </a:cubicBezTo>
                <a:cubicBezTo>
                  <a:pt x="76451" y="62913"/>
                  <a:pt x="76451" y="63770"/>
                  <a:pt x="75915" y="64306"/>
                </a:cubicBezTo>
                <a:cubicBezTo>
                  <a:pt x="75653" y="64568"/>
                  <a:pt x="75320" y="64711"/>
                  <a:pt x="74951" y="64711"/>
                </a:cubicBezTo>
                <a:cubicBezTo>
                  <a:pt x="74581" y="64711"/>
                  <a:pt x="74236" y="64568"/>
                  <a:pt x="73986" y="64306"/>
                </a:cubicBezTo>
                <a:cubicBezTo>
                  <a:pt x="73724" y="64056"/>
                  <a:pt x="73581" y="63711"/>
                  <a:pt x="73581" y="63342"/>
                </a:cubicBezTo>
                <a:cubicBezTo>
                  <a:pt x="73581" y="62985"/>
                  <a:pt x="73724" y="62639"/>
                  <a:pt x="73986" y="62377"/>
                </a:cubicBezTo>
                <a:cubicBezTo>
                  <a:pt x="74236" y="62127"/>
                  <a:pt x="74581" y="61984"/>
                  <a:pt x="74951" y="61984"/>
                </a:cubicBezTo>
                <a:cubicBezTo>
                  <a:pt x="74965" y="61984"/>
                  <a:pt x="74979" y="61984"/>
                  <a:pt x="74993" y="61984"/>
                </a:cubicBezTo>
                <a:close/>
                <a:moveTo>
                  <a:pt x="100513" y="20063"/>
                </a:moveTo>
                <a:lnTo>
                  <a:pt x="89167" y="31433"/>
                </a:lnTo>
                <a:lnTo>
                  <a:pt x="88893" y="39696"/>
                </a:lnTo>
                <a:lnTo>
                  <a:pt x="74736" y="53876"/>
                </a:lnTo>
                <a:lnTo>
                  <a:pt x="74736" y="61342"/>
                </a:lnTo>
                <a:cubicBezTo>
                  <a:pt x="74284" y="61389"/>
                  <a:pt x="73855" y="61592"/>
                  <a:pt x="73522" y="61925"/>
                </a:cubicBezTo>
                <a:cubicBezTo>
                  <a:pt x="73153" y="62306"/>
                  <a:pt x="72938" y="62806"/>
                  <a:pt x="72938" y="63342"/>
                </a:cubicBezTo>
                <a:cubicBezTo>
                  <a:pt x="72938" y="63878"/>
                  <a:pt x="73153" y="64390"/>
                  <a:pt x="73534" y="64771"/>
                </a:cubicBezTo>
                <a:cubicBezTo>
                  <a:pt x="73903" y="65140"/>
                  <a:pt x="74415" y="65354"/>
                  <a:pt x="74951" y="65354"/>
                </a:cubicBezTo>
                <a:cubicBezTo>
                  <a:pt x="75486" y="65354"/>
                  <a:pt x="75986" y="65140"/>
                  <a:pt x="76367" y="64759"/>
                </a:cubicBezTo>
                <a:cubicBezTo>
                  <a:pt x="77153" y="63973"/>
                  <a:pt x="77153" y="62699"/>
                  <a:pt x="76367" y="61913"/>
                </a:cubicBezTo>
                <a:cubicBezTo>
                  <a:pt x="76094" y="61639"/>
                  <a:pt x="75760" y="61461"/>
                  <a:pt x="75391" y="61377"/>
                </a:cubicBezTo>
                <a:lnTo>
                  <a:pt x="75379" y="54150"/>
                </a:lnTo>
                <a:lnTo>
                  <a:pt x="89536" y="39970"/>
                </a:lnTo>
                <a:lnTo>
                  <a:pt x="89798" y="31707"/>
                </a:lnTo>
                <a:lnTo>
                  <a:pt x="100978" y="20527"/>
                </a:lnTo>
                <a:lnTo>
                  <a:pt x="100513" y="20063"/>
                </a:lnTo>
                <a:close/>
                <a:moveTo>
                  <a:pt x="62639" y="65997"/>
                </a:moveTo>
                <a:cubicBezTo>
                  <a:pt x="61485" y="65997"/>
                  <a:pt x="60556" y="66937"/>
                  <a:pt x="60556" y="68092"/>
                </a:cubicBezTo>
                <a:cubicBezTo>
                  <a:pt x="60556" y="69247"/>
                  <a:pt x="61485" y="70176"/>
                  <a:pt x="62639" y="70176"/>
                </a:cubicBezTo>
                <a:cubicBezTo>
                  <a:pt x="63794" y="70176"/>
                  <a:pt x="64723" y="69247"/>
                  <a:pt x="64723" y="68092"/>
                </a:cubicBezTo>
                <a:cubicBezTo>
                  <a:pt x="64723" y="66937"/>
                  <a:pt x="63794" y="65997"/>
                  <a:pt x="62639" y="65997"/>
                </a:cubicBezTo>
                <a:close/>
                <a:moveTo>
                  <a:pt x="62639" y="64294"/>
                </a:moveTo>
                <a:cubicBezTo>
                  <a:pt x="64735" y="64294"/>
                  <a:pt x="66438" y="65997"/>
                  <a:pt x="66438" y="68092"/>
                </a:cubicBezTo>
                <a:cubicBezTo>
                  <a:pt x="66438" y="70188"/>
                  <a:pt x="64735" y="71890"/>
                  <a:pt x="62639" y="71890"/>
                </a:cubicBezTo>
                <a:cubicBezTo>
                  <a:pt x="60544" y="71890"/>
                  <a:pt x="58841" y="70188"/>
                  <a:pt x="58841" y="68092"/>
                </a:cubicBezTo>
                <a:cubicBezTo>
                  <a:pt x="58841" y="65997"/>
                  <a:pt x="60544" y="64294"/>
                  <a:pt x="62639" y="64294"/>
                </a:cubicBezTo>
                <a:close/>
                <a:moveTo>
                  <a:pt x="62639" y="63651"/>
                </a:moveTo>
                <a:cubicBezTo>
                  <a:pt x="60187" y="63651"/>
                  <a:pt x="58198" y="65640"/>
                  <a:pt x="58198" y="68092"/>
                </a:cubicBezTo>
                <a:cubicBezTo>
                  <a:pt x="58198" y="70545"/>
                  <a:pt x="60187" y="72533"/>
                  <a:pt x="62639" y="72533"/>
                </a:cubicBezTo>
                <a:cubicBezTo>
                  <a:pt x="65092" y="72533"/>
                  <a:pt x="67081" y="70545"/>
                  <a:pt x="67081" y="68092"/>
                </a:cubicBezTo>
                <a:cubicBezTo>
                  <a:pt x="67081" y="65640"/>
                  <a:pt x="65092" y="63651"/>
                  <a:pt x="62639" y="63651"/>
                </a:cubicBezTo>
                <a:close/>
                <a:moveTo>
                  <a:pt x="46995" y="70783"/>
                </a:moveTo>
                <a:cubicBezTo>
                  <a:pt x="47364" y="70783"/>
                  <a:pt x="47697" y="70926"/>
                  <a:pt x="47959" y="71176"/>
                </a:cubicBezTo>
                <a:cubicBezTo>
                  <a:pt x="48221" y="71438"/>
                  <a:pt x="48364" y="71783"/>
                  <a:pt x="48364" y="72140"/>
                </a:cubicBezTo>
                <a:cubicBezTo>
                  <a:pt x="48364" y="72510"/>
                  <a:pt x="48221" y="72855"/>
                  <a:pt x="47959" y="73105"/>
                </a:cubicBezTo>
                <a:cubicBezTo>
                  <a:pt x="47697" y="73367"/>
                  <a:pt x="47364" y="73510"/>
                  <a:pt x="46995" y="73510"/>
                </a:cubicBezTo>
                <a:cubicBezTo>
                  <a:pt x="46626" y="73510"/>
                  <a:pt x="46292" y="73367"/>
                  <a:pt x="46030" y="73117"/>
                </a:cubicBezTo>
                <a:cubicBezTo>
                  <a:pt x="45768" y="72855"/>
                  <a:pt x="45625" y="72510"/>
                  <a:pt x="45625" y="72152"/>
                </a:cubicBezTo>
                <a:cubicBezTo>
                  <a:pt x="45625" y="71783"/>
                  <a:pt x="45768" y="71438"/>
                  <a:pt x="46030" y="71176"/>
                </a:cubicBezTo>
                <a:cubicBezTo>
                  <a:pt x="46280" y="70926"/>
                  <a:pt x="46626" y="70783"/>
                  <a:pt x="46995" y="70783"/>
                </a:cubicBezTo>
                <a:close/>
                <a:moveTo>
                  <a:pt x="62639" y="62604"/>
                </a:moveTo>
                <a:cubicBezTo>
                  <a:pt x="65664" y="62604"/>
                  <a:pt x="68128" y="65068"/>
                  <a:pt x="68128" y="68092"/>
                </a:cubicBezTo>
                <a:cubicBezTo>
                  <a:pt x="68128" y="71128"/>
                  <a:pt x="65664" y="73581"/>
                  <a:pt x="62639" y="73581"/>
                </a:cubicBezTo>
                <a:cubicBezTo>
                  <a:pt x="59615" y="73581"/>
                  <a:pt x="57151" y="71117"/>
                  <a:pt x="57151" y="68092"/>
                </a:cubicBezTo>
                <a:cubicBezTo>
                  <a:pt x="57151" y="65068"/>
                  <a:pt x="59615" y="62604"/>
                  <a:pt x="62639" y="62604"/>
                </a:cubicBezTo>
                <a:close/>
                <a:moveTo>
                  <a:pt x="62639" y="61949"/>
                </a:moveTo>
                <a:cubicBezTo>
                  <a:pt x="59258" y="61949"/>
                  <a:pt x="56496" y="64711"/>
                  <a:pt x="56496" y="68092"/>
                </a:cubicBezTo>
                <a:cubicBezTo>
                  <a:pt x="56496" y="71474"/>
                  <a:pt x="59258" y="74236"/>
                  <a:pt x="62639" y="74236"/>
                </a:cubicBezTo>
                <a:cubicBezTo>
                  <a:pt x="66021" y="74236"/>
                  <a:pt x="68783" y="71474"/>
                  <a:pt x="68783" y="68092"/>
                </a:cubicBezTo>
                <a:cubicBezTo>
                  <a:pt x="68783" y="64711"/>
                  <a:pt x="66021" y="61949"/>
                  <a:pt x="62639" y="61949"/>
                </a:cubicBezTo>
                <a:close/>
                <a:moveTo>
                  <a:pt x="127231" y="31362"/>
                </a:moveTo>
                <a:lnTo>
                  <a:pt x="108455" y="50138"/>
                </a:lnTo>
                <a:lnTo>
                  <a:pt x="108836" y="52960"/>
                </a:lnTo>
                <a:lnTo>
                  <a:pt x="104240" y="57543"/>
                </a:lnTo>
                <a:lnTo>
                  <a:pt x="101275" y="57543"/>
                </a:lnTo>
                <a:lnTo>
                  <a:pt x="89655" y="69164"/>
                </a:lnTo>
                <a:lnTo>
                  <a:pt x="86416" y="69164"/>
                </a:lnTo>
                <a:lnTo>
                  <a:pt x="78939" y="76641"/>
                </a:lnTo>
                <a:cubicBezTo>
                  <a:pt x="78755" y="76534"/>
                  <a:pt x="78549" y="76481"/>
                  <a:pt x="78343" y="76481"/>
                </a:cubicBezTo>
                <a:cubicBezTo>
                  <a:pt x="78043" y="76481"/>
                  <a:pt x="77743" y="76594"/>
                  <a:pt x="77510" y="76820"/>
                </a:cubicBezTo>
                <a:cubicBezTo>
                  <a:pt x="77058" y="77284"/>
                  <a:pt x="77058" y="78022"/>
                  <a:pt x="77522" y="78475"/>
                </a:cubicBezTo>
                <a:cubicBezTo>
                  <a:pt x="77749" y="78707"/>
                  <a:pt x="78046" y="78823"/>
                  <a:pt x="78345" y="78823"/>
                </a:cubicBezTo>
                <a:cubicBezTo>
                  <a:pt x="78644" y="78823"/>
                  <a:pt x="78945" y="78707"/>
                  <a:pt x="79177" y="78475"/>
                </a:cubicBezTo>
                <a:cubicBezTo>
                  <a:pt x="79546" y="78105"/>
                  <a:pt x="79606" y="77558"/>
                  <a:pt x="79380" y="77117"/>
                </a:cubicBezTo>
                <a:lnTo>
                  <a:pt x="86690" y="69807"/>
                </a:lnTo>
                <a:lnTo>
                  <a:pt x="89929" y="69807"/>
                </a:lnTo>
                <a:lnTo>
                  <a:pt x="101537" y="58198"/>
                </a:lnTo>
                <a:lnTo>
                  <a:pt x="104514" y="58198"/>
                </a:lnTo>
                <a:lnTo>
                  <a:pt x="109514" y="53186"/>
                </a:lnTo>
                <a:lnTo>
                  <a:pt x="109133" y="50364"/>
                </a:lnTo>
                <a:lnTo>
                  <a:pt x="127683" y="31814"/>
                </a:lnTo>
                <a:lnTo>
                  <a:pt x="127231" y="31362"/>
                </a:lnTo>
                <a:close/>
                <a:moveTo>
                  <a:pt x="54924" y="76581"/>
                </a:moveTo>
                <a:lnTo>
                  <a:pt x="54924" y="78915"/>
                </a:lnTo>
                <a:lnTo>
                  <a:pt x="57270" y="78915"/>
                </a:lnTo>
                <a:lnTo>
                  <a:pt x="57270" y="76581"/>
                </a:lnTo>
                <a:close/>
                <a:moveTo>
                  <a:pt x="59127" y="76581"/>
                </a:moveTo>
                <a:lnTo>
                  <a:pt x="59127" y="78915"/>
                </a:lnTo>
                <a:lnTo>
                  <a:pt x="61473" y="78915"/>
                </a:lnTo>
                <a:lnTo>
                  <a:pt x="61473" y="76581"/>
                </a:lnTo>
                <a:close/>
                <a:moveTo>
                  <a:pt x="68295" y="76748"/>
                </a:moveTo>
                <a:cubicBezTo>
                  <a:pt x="68664" y="76748"/>
                  <a:pt x="68997" y="76891"/>
                  <a:pt x="69259" y="77141"/>
                </a:cubicBezTo>
                <a:cubicBezTo>
                  <a:pt x="69521" y="77403"/>
                  <a:pt x="69664" y="77748"/>
                  <a:pt x="69664" y="78105"/>
                </a:cubicBezTo>
                <a:cubicBezTo>
                  <a:pt x="69664" y="78475"/>
                  <a:pt x="69521" y="78820"/>
                  <a:pt x="69259" y="79082"/>
                </a:cubicBezTo>
                <a:cubicBezTo>
                  <a:pt x="69009" y="79332"/>
                  <a:pt x="68664" y="79475"/>
                  <a:pt x="68295" y="79475"/>
                </a:cubicBezTo>
                <a:cubicBezTo>
                  <a:pt x="67926" y="79475"/>
                  <a:pt x="67592" y="79332"/>
                  <a:pt x="67331" y="79082"/>
                </a:cubicBezTo>
                <a:cubicBezTo>
                  <a:pt x="66795" y="78546"/>
                  <a:pt x="66795" y="77677"/>
                  <a:pt x="67331" y="77141"/>
                </a:cubicBezTo>
                <a:cubicBezTo>
                  <a:pt x="67581" y="76891"/>
                  <a:pt x="67926" y="76748"/>
                  <a:pt x="68295" y="76748"/>
                </a:cubicBezTo>
                <a:close/>
                <a:moveTo>
                  <a:pt x="106347" y="23599"/>
                </a:moveTo>
                <a:lnTo>
                  <a:pt x="94989" y="34969"/>
                </a:lnTo>
                <a:lnTo>
                  <a:pt x="94727" y="43232"/>
                </a:lnTo>
                <a:lnTo>
                  <a:pt x="80570" y="57412"/>
                </a:lnTo>
                <a:lnTo>
                  <a:pt x="80570" y="65032"/>
                </a:lnTo>
                <a:lnTo>
                  <a:pt x="69271" y="76355"/>
                </a:lnTo>
                <a:cubicBezTo>
                  <a:pt x="68974" y="76189"/>
                  <a:pt x="68640" y="76093"/>
                  <a:pt x="68295" y="76093"/>
                </a:cubicBezTo>
                <a:cubicBezTo>
                  <a:pt x="67759" y="76093"/>
                  <a:pt x="67247" y="76308"/>
                  <a:pt x="66866" y="76689"/>
                </a:cubicBezTo>
                <a:cubicBezTo>
                  <a:pt x="66092" y="77474"/>
                  <a:pt x="66092" y="78748"/>
                  <a:pt x="66878" y="79534"/>
                </a:cubicBezTo>
                <a:cubicBezTo>
                  <a:pt x="67259" y="79915"/>
                  <a:pt x="67759" y="80118"/>
                  <a:pt x="68295" y="80118"/>
                </a:cubicBezTo>
                <a:cubicBezTo>
                  <a:pt x="68831" y="80118"/>
                  <a:pt x="69343" y="79915"/>
                  <a:pt x="69724" y="79534"/>
                </a:cubicBezTo>
                <a:cubicBezTo>
                  <a:pt x="70105" y="79153"/>
                  <a:pt x="70307" y="78641"/>
                  <a:pt x="70307" y="78105"/>
                </a:cubicBezTo>
                <a:cubicBezTo>
                  <a:pt x="70307" y="77605"/>
                  <a:pt x="70117" y="77129"/>
                  <a:pt x="69783" y="76748"/>
                </a:cubicBezTo>
                <a:lnTo>
                  <a:pt x="81225" y="65294"/>
                </a:lnTo>
                <a:lnTo>
                  <a:pt x="81213" y="57686"/>
                </a:lnTo>
                <a:lnTo>
                  <a:pt x="95370" y="43506"/>
                </a:lnTo>
                <a:lnTo>
                  <a:pt x="95632" y="35243"/>
                </a:lnTo>
                <a:lnTo>
                  <a:pt x="106812" y="24063"/>
                </a:lnTo>
                <a:lnTo>
                  <a:pt x="106347" y="23599"/>
                </a:lnTo>
                <a:close/>
                <a:moveTo>
                  <a:pt x="54924" y="80487"/>
                </a:moveTo>
                <a:lnTo>
                  <a:pt x="54924" y="82820"/>
                </a:lnTo>
                <a:lnTo>
                  <a:pt x="57270" y="82820"/>
                </a:lnTo>
                <a:lnTo>
                  <a:pt x="57270" y="80487"/>
                </a:lnTo>
                <a:close/>
                <a:moveTo>
                  <a:pt x="59127" y="80487"/>
                </a:moveTo>
                <a:lnTo>
                  <a:pt x="59127" y="82820"/>
                </a:lnTo>
                <a:lnTo>
                  <a:pt x="61473" y="82820"/>
                </a:lnTo>
                <a:lnTo>
                  <a:pt x="61473" y="80487"/>
                </a:lnTo>
                <a:close/>
                <a:moveTo>
                  <a:pt x="54924" y="84392"/>
                </a:moveTo>
                <a:lnTo>
                  <a:pt x="54924" y="86726"/>
                </a:lnTo>
                <a:lnTo>
                  <a:pt x="57270" y="86726"/>
                </a:lnTo>
                <a:lnTo>
                  <a:pt x="57270" y="84392"/>
                </a:lnTo>
                <a:close/>
                <a:moveTo>
                  <a:pt x="71272" y="87404"/>
                </a:moveTo>
                <a:cubicBezTo>
                  <a:pt x="71641" y="87404"/>
                  <a:pt x="71974" y="87547"/>
                  <a:pt x="72236" y="87797"/>
                </a:cubicBezTo>
                <a:cubicBezTo>
                  <a:pt x="72498" y="88059"/>
                  <a:pt x="72641" y="88404"/>
                  <a:pt x="72641" y="88762"/>
                </a:cubicBezTo>
                <a:cubicBezTo>
                  <a:pt x="72641" y="89131"/>
                  <a:pt x="72498" y="89476"/>
                  <a:pt x="72236" y="89738"/>
                </a:cubicBezTo>
                <a:cubicBezTo>
                  <a:pt x="71974" y="89988"/>
                  <a:pt x="71641" y="90131"/>
                  <a:pt x="71272" y="90131"/>
                </a:cubicBezTo>
                <a:cubicBezTo>
                  <a:pt x="70902" y="90131"/>
                  <a:pt x="70569" y="89988"/>
                  <a:pt x="70307" y="89738"/>
                </a:cubicBezTo>
                <a:cubicBezTo>
                  <a:pt x="70045" y="89476"/>
                  <a:pt x="69902" y="89131"/>
                  <a:pt x="69902" y="88773"/>
                </a:cubicBezTo>
                <a:cubicBezTo>
                  <a:pt x="69902" y="88404"/>
                  <a:pt x="70045" y="88059"/>
                  <a:pt x="70307" y="87809"/>
                </a:cubicBezTo>
                <a:cubicBezTo>
                  <a:pt x="70569" y="87547"/>
                  <a:pt x="70902" y="87404"/>
                  <a:pt x="71272" y="87404"/>
                </a:cubicBezTo>
                <a:close/>
                <a:moveTo>
                  <a:pt x="54924" y="88285"/>
                </a:moveTo>
                <a:lnTo>
                  <a:pt x="54924" y="90631"/>
                </a:lnTo>
                <a:lnTo>
                  <a:pt x="57270" y="90631"/>
                </a:lnTo>
                <a:lnTo>
                  <a:pt x="57270" y="88285"/>
                </a:lnTo>
                <a:close/>
                <a:moveTo>
                  <a:pt x="61651" y="45482"/>
                </a:moveTo>
                <a:cubicBezTo>
                  <a:pt x="61115" y="45482"/>
                  <a:pt x="60604" y="45685"/>
                  <a:pt x="60223" y="46066"/>
                </a:cubicBezTo>
                <a:cubicBezTo>
                  <a:pt x="59842" y="46447"/>
                  <a:pt x="59639" y="46959"/>
                  <a:pt x="59639" y="47495"/>
                </a:cubicBezTo>
                <a:cubicBezTo>
                  <a:pt x="59639" y="47935"/>
                  <a:pt x="59782" y="48364"/>
                  <a:pt x="60044" y="48709"/>
                </a:cubicBezTo>
                <a:lnTo>
                  <a:pt x="56472" y="52293"/>
                </a:lnTo>
                <a:lnTo>
                  <a:pt x="50948" y="53174"/>
                </a:lnTo>
                <a:lnTo>
                  <a:pt x="47816" y="56293"/>
                </a:lnTo>
                <a:lnTo>
                  <a:pt x="47328" y="61437"/>
                </a:lnTo>
                <a:lnTo>
                  <a:pt x="12371" y="96393"/>
                </a:lnTo>
                <a:lnTo>
                  <a:pt x="12824" y="96858"/>
                </a:lnTo>
                <a:lnTo>
                  <a:pt x="47947" y="61734"/>
                </a:lnTo>
                <a:lnTo>
                  <a:pt x="48435" y="56591"/>
                </a:lnTo>
                <a:lnTo>
                  <a:pt x="51257" y="53781"/>
                </a:lnTo>
                <a:lnTo>
                  <a:pt x="56770" y="52900"/>
                </a:lnTo>
                <a:lnTo>
                  <a:pt x="60520" y="49161"/>
                </a:lnTo>
                <a:cubicBezTo>
                  <a:pt x="60842" y="49388"/>
                  <a:pt x="61235" y="49507"/>
                  <a:pt x="61651" y="49507"/>
                </a:cubicBezTo>
                <a:cubicBezTo>
                  <a:pt x="62187" y="49507"/>
                  <a:pt x="62687" y="49292"/>
                  <a:pt x="63068" y="48911"/>
                </a:cubicBezTo>
                <a:cubicBezTo>
                  <a:pt x="63449" y="48530"/>
                  <a:pt x="63663" y="48030"/>
                  <a:pt x="63663" y="47495"/>
                </a:cubicBezTo>
                <a:cubicBezTo>
                  <a:pt x="63663" y="46959"/>
                  <a:pt x="63449" y="46447"/>
                  <a:pt x="63068" y="46066"/>
                </a:cubicBezTo>
                <a:cubicBezTo>
                  <a:pt x="62687" y="45685"/>
                  <a:pt x="62187" y="45482"/>
                  <a:pt x="61651" y="45482"/>
                </a:cubicBezTo>
                <a:close/>
                <a:moveTo>
                  <a:pt x="69807" y="103120"/>
                </a:moveTo>
                <a:cubicBezTo>
                  <a:pt x="70105" y="103120"/>
                  <a:pt x="70379" y="103228"/>
                  <a:pt x="70617" y="103394"/>
                </a:cubicBezTo>
                <a:lnTo>
                  <a:pt x="70902" y="103680"/>
                </a:lnTo>
                <a:cubicBezTo>
                  <a:pt x="71081" y="103918"/>
                  <a:pt x="71176" y="104192"/>
                  <a:pt x="71176" y="104490"/>
                </a:cubicBezTo>
                <a:cubicBezTo>
                  <a:pt x="71176" y="104859"/>
                  <a:pt x="71033" y="105204"/>
                  <a:pt x="70771" y="105454"/>
                </a:cubicBezTo>
                <a:cubicBezTo>
                  <a:pt x="70521" y="105716"/>
                  <a:pt x="70176" y="105859"/>
                  <a:pt x="69807" y="105859"/>
                </a:cubicBezTo>
                <a:cubicBezTo>
                  <a:pt x="69450" y="105859"/>
                  <a:pt x="69105" y="105716"/>
                  <a:pt x="68843" y="105454"/>
                </a:cubicBezTo>
                <a:cubicBezTo>
                  <a:pt x="68593" y="105204"/>
                  <a:pt x="68450" y="104859"/>
                  <a:pt x="68450" y="104490"/>
                </a:cubicBezTo>
                <a:cubicBezTo>
                  <a:pt x="68450" y="104132"/>
                  <a:pt x="68593" y="103787"/>
                  <a:pt x="68843" y="103525"/>
                </a:cubicBezTo>
                <a:cubicBezTo>
                  <a:pt x="69105" y="103263"/>
                  <a:pt x="69450" y="103120"/>
                  <a:pt x="69807" y="103120"/>
                </a:cubicBezTo>
                <a:close/>
                <a:moveTo>
                  <a:pt x="118635" y="55126"/>
                </a:moveTo>
                <a:lnTo>
                  <a:pt x="83511" y="90250"/>
                </a:lnTo>
                <a:lnTo>
                  <a:pt x="83023" y="95393"/>
                </a:lnTo>
                <a:lnTo>
                  <a:pt x="80201" y="98203"/>
                </a:lnTo>
                <a:lnTo>
                  <a:pt x="74677" y="99084"/>
                </a:lnTo>
                <a:lnTo>
                  <a:pt x="70938" y="102823"/>
                </a:lnTo>
                <a:cubicBezTo>
                  <a:pt x="70605" y="102597"/>
                  <a:pt x="70224" y="102478"/>
                  <a:pt x="69807" y="102478"/>
                </a:cubicBezTo>
                <a:cubicBezTo>
                  <a:pt x="69271" y="102478"/>
                  <a:pt x="68771" y="102692"/>
                  <a:pt x="68390" y="103073"/>
                </a:cubicBezTo>
                <a:cubicBezTo>
                  <a:pt x="68009" y="103442"/>
                  <a:pt x="67795" y="103954"/>
                  <a:pt x="67795" y="104490"/>
                </a:cubicBezTo>
                <a:cubicBezTo>
                  <a:pt x="67795" y="105025"/>
                  <a:pt x="68009" y="105537"/>
                  <a:pt x="68390" y="105907"/>
                </a:cubicBezTo>
                <a:cubicBezTo>
                  <a:pt x="68771" y="106288"/>
                  <a:pt x="69271" y="106502"/>
                  <a:pt x="69807" y="106502"/>
                </a:cubicBezTo>
                <a:cubicBezTo>
                  <a:pt x="70355" y="106502"/>
                  <a:pt x="70855" y="106288"/>
                  <a:pt x="71236" y="105907"/>
                </a:cubicBezTo>
                <a:cubicBezTo>
                  <a:pt x="71617" y="105526"/>
                  <a:pt x="71819" y="105025"/>
                  <a:pt x="71819" y="104490"/>
                </a:cubicBezTo>
                <a:cubicBezTo>
                  <a:pt x="71819" y="104037"/>
                  <a:pt x="71676" y="103621"/>
                  <a:pt x="71402" y="103263"/>
                </a:cubicBezTo>
                <a:lnTo>
                  <a:pt x="74986" y="99691"/>
                </a:lnTo>
                <a:lnTo>
                  <a:pt x="80511" y="98810"/>
                </a:lnTo>
                <a:lnTo>
                  <a:pt x="83642" y="95679"/>
                </a:lnTo>
                <a:lnTo>
                  <a:pt x="84130" y="90547"/>
                </a:lnTo>
                <a:lnTo>
                  <a:pt x="119087" y="55591"/>
                </a:lnTo>
                <a:lnTo>
                  <a:pt x="118635" y="55126"/>
                </a:lnTo>
                <a:close/>
                <a:moveTo>
                  <a:pt x="46020" y="89113"/>
                </a:moveTo>
                <a:cubicBezTo>
                  <a:pt x="45721" y="89113"/>
                  <a:pt x="45423" y="89226"/>
                  <a:pt x="45197" y="89452"/>
                </a:cubicBezTo>
                <a:cubicBezTo>
                  <a:pt x="44816" y="89833"/>
                  <a:pt x="44756" y="90405"/>
                  <a:pt x="45006" y="90857"/>
                </a:cubicBezTo>
                <a:lnTo>
                  <a:pt x="40470" y="95393"/>
                </a:lnTo>
                <a:lnTo>
                  <a:pt x="40922" y="98751"/>
                </a:lnTo>
                <a:lnTo>
                  <a:pt x="30445" y="109216"/>
                </a:lnTo>
                <a:lnTo>
                  <a:pt x="30909" y="109681"/>
                </a:lnTo>
                <a:lnTo>
                  <a:pt x="41601" y="98977"/>
                </a:lnTo>
                <a:lnTo>
                  <a:pt x="41149" y="95620"/>
                </a:lnTo>
                <a:lnTo>
                  <a:pt x="45471" y="91309"/>
                </a:lnTo>
                <a:cubicBezTo>
                  <a:pt x="45644" y="91403"/>
                  <a:pt x="45836" y="91451"/>
                  <a:pt x="46028" y="91451"/>
                </a:cubicBezTo>
                <a:cubicBezTo>
                  <a:pt x="46324" y="91451"/>
                  <a:pt x="46621" y="91338"/>
                  <a:pt x="46852" y="91107"/>
                </a:cubicBezTo>
                <a:cubicBezTo>
                  <a:pt x="47304" y="90655"/>
                  <a:pt x="47304" y="89916"/>
                  <a:pt x="46852" y="89452"/>
                </a:cubicBezTo>
                <a:cubicBezTo>
                  <a:pt x="46620" y="89226"/>
                  <a:pt x="46319" y="89113"/>
                  <a:pt x="46020" y="89113"/>
                </a:cubicBezTo>
                <a:close/>
                <a:moveTo>
                  <a:pt x="46995" y="70128"/>
                </a:moveTo>
                <a:cubicBezTo>
                  <a:pt x="46459" y="70128"/>
                  <a:pt x="45947" y="70343"/>
                  <a:pt x="45566" y="70724"/>
                </a:cubicBezTo>
                <a:cubicBezTo>
                  <a:pt x="45197" y="71105"/>
                  <a:pt x="44983" y="71605"/>
                  <a:pt x="44983" y="72140"/>
                </a:cubicBezTo>
                <a:cubicBezTo>
                  <a:pt x="44983" y="72605"/>
                  <a:pt x="45137" y="73033"/>
                  <a:pt x="45411" y="73379"/>
                </a:cubicBezTo>
                <a:lnTo>
                  <a:pt x="27099" y="91702"/>
                </a:lnTo>
                <a:lnTo>
                  <a:pt x="24278" y="91321"/>
                </a:lnTo>
                <a:lnTo>
                  <a:pt x="19265" y="96334"/>
                </a:lnTo>
                <a:lnTo>
                  <a:pt x="19265" y="99299"/>
                </a:lnTo>
                <a:lnTo>
                  <a:pt x="7656" y="110919"/>
                </a:lnTo>
                <a:lnTo>
                  <a:pt x="7656" y="114158"/>
                </a:lnTo>
                <a:lnTo>
                  <a:pt x="1" y="121801"/>
                </a:lnTo>
                <a:lnTo>
                  <a:pt x="453" y="122266"/>
                </a:lnTo>
                <a:lnTo>
                  <a:pt x="8299" y="114419"/>
                </a:lnTo>
                <a:lnTo>
                  <a:pt x="8299" y="111181"/>
                </a:lnTo>
                <a:lnTo>
                  <a:pt x="19920" y="99560"/>
                </a:lnTo>
                <a:lnTo>
                  <a:pt x="19920" y="96596"/>
                </a:lnTo>
                <a:lnTo>
                  <a:pt x="24504" y="92000"/>
                </a:lnTo>
                <a:lnTo>
                  <a:pt x="27326" y="92381"/>
                </a:lnTo>
                <a:lnTo>
                  <a:pt x="45887" y="73819"/>
                </a:lnTo>
                <a:cubicBezTo>
                  <a:pt x="46209" y="74034"/>
                  <a:pt x="46590" y="74153"/>
                  <a:pt x="46995" y="74153"/>
                </a:cubicBezTo>
                <a:cubicBezTo>
                  <a:pt x="47530" y="74153"/>
                  <a:pt x="48042" y="73950"/>
                  <a:pt x="48423" y="73569"/>
                </a:cubicBezTo>
                <a:cubicBezTo>
                  <a:pt x="48793" y="73188"/>
                  <a:pt x="49007" y="72676"/>
                  <a:pt x="49007" y="72140"/>
                </a:cubicBezTo>
                <a:cubicBezTo>
                  <a:pt x="49007" y="71605"/>
                  <a:pt x="48793" y="71093"/>
                  <a:pt x="48412" y="70724"/>
                </a:cubicBezTo>
                <a:cubicBezTo>
                  <a:pt x="48031" y="70343"/>
                  <a:pt x="47530" y="70128"/>
                  <a:pt x="46995" y="70128"/>
                </a:cubicBezTo>
                <a:close/>
                <a:moveTo>
                  <a:pt x="71272" y="86761"/>
                </a:moveTo>
                <a:cubicBezTo>
                  <a:pt x="70736" y="86761"/>
                  <a:pt x="70236" y="86964"/>
                  <a:pt x="69855" y="87345"/>
                </a:cubicBezTo>
                <a:cubicBezTo>
                  <a:pt x="69474" y="87726"/>
                  <a:pt x="69259" y="88238"/>
                  <a:pt x="69259" y="88773"/>
                </a:cubicBezTo>
                <a:cubicBezTo>
                  <a:pt x="69259" y="89190"/>
                  <a:pt x="69390" y="89583"/>
                  <a:pt x="69628" y="89928"/>
                </a:cubicBezTo>
                <a:lnTo>
                  <a:pt x="64961" y="94584"/>
                </a:lnTo>
                <a:lnTo>
                  <a:pt x="65426" y="97941"/>
                </a:lnTo>
                <a:lnTo>
                  <a:pt x="41030" y="122325"/>
                </a:lnTo>
                <a:lnTo>
                  <a:pt x="41494" y="122778"/>
                </a:lnTo>
                <a:lnTo>
                  <a:pt x="66104" y="98167"/>
                </a:lnTo>
                <a:lnTo>
                  <a:pt x="65652" y="94810"/>
                </a:lnTo>
                <a:lnTo>
                  <a:pt x="70081" y="90381"/>
                </a:lnTo>
                <a:cubicBezTo>
                  <a:pt x="70426" y="90643"/>
                  <a:pt x="70831" y="90774"/>
                  <a:pt x="71272" y="90774"/>
                </a:cubicBezTo>
                <a:cubicBezTo>
                  <a:pt x="71807" y="90774"/>
                  <a:pt x="72319" y="90571"/>
                  <a:pt x="72700" y="90190"/>
                </a:cubicBezTo>
                <a:cubicBezTo>
                  <a:pt x="73081" y="89809"/>
                  <a:pt x="73284" y="89297"/>
                  <a:pt x="73284" y="88762"/>
                </a:cubicBezTo>
                <a:cubicBezTo>
                  <a:pt x="73284" y="88226"/>
                  <a:pt x="73069" y="87726"/>
                  <a:pt x="72700" y="87345"/>
                </a:cubicBezTo>
                <a:cubicBezTo>
                  <a:pt x="72319" y="86964"/>
                  <a:pt x="71807" y="86761"/>
                  <a:pt x="71272" y="86761"/>
                </a:cubicBezTo>
                <a:close/>
                <a:moveTo>
                  <a:pt x="58947" y="93780"/>
                </a:moveTo>
                <a:cubicBezTo>
                  <a:pt x="58648" y="93780"/>
                  <a:pt x="58347" y="93893"/>
                  <a:pt x="58115" y="94119"/>
                </a:cubicBezTo>
                <a:cubicBezTo>
                  <a:pt x="57746" y="94500"/>
                  <a:pt x="57686" y="95048"/>
                  <a:pt x="57913" y="95489"/>
                </a:cubicBezTo>
                <a:lnTo>
                  <a:pt x="50602" y="102787"/>
                </a:lnTo>
                <a:lnTo>
                  <a:pt x="47364" y="102787"/>
                </a:lnTo>
                <a:lnTo>
                  <a:pt x="35755" y="114408"/>
                </a:lnTo>
                <a:lnTo>
                  <a:pt x="32779" y="114408"/>
                </a:lnTo>
                <a:lnTo>
                  <a:pt x="27778" y="119408"/>
                </a:lnTo>
                <a:lnTo>
                  <a:pt x="28159" y="122230"/>
                </a:lnTo>
                <a:lnTo>
                  <a:pt x="9609" y="140780"/>
                </a:lnTo>
                <a:lnTo>
                  <a:pt x="10061" y="141244"/>
                </a:lnTo>
                <a:lnTo>
                  <a:pt x="28838" y="122468"/>
                </a:lnTo>
                <a:lnTo>
                  <a:pt x="28457" y="119646"/>
                </a:lnTo>
                <a:lnTo>
                  <a:pt x="33052" y="115050"/>
                </a:lnTo>
                <a:lnTo>
                  <a:pt x="36017" y="115050"/>
                </a:lnTo>
                <a:lnTo>
                  <a:pt x="47638" y="103442"/>
                </a:lnTo>
                <a:lnTo>
                  <a:pt x="50876" y="103442"/>
                </a:lnTo>
                <a:lnTo>
                  <a:pt x="58353" y="95953"/>
                </a:lnTo>
                <a:cubicBezTo>
                  <a:pt x="58539" y="96065"/>
                  <a:pt x="58747" y="96122"/>
                  <a:pt x="58954" y="96122"/>
                </a:cubicBezTo>
                <a:cubicBezTo>
                  <a:pt x="59251" y="96122"/>
                  <a:pt x="59546" y="96006"/>
                  <a:pt x="59770" y="95774"/>
                </a:cubicBezTo>
                <a:cubicBezTo>
                  <a:pt x="60234" y="95322"/>
                  <a:pt x="60234" y="94584"/>
                  <a:pt x="59770" y="94119"/>
                </a:cubicBezTo>
                <a:cubicBezTo>
                  <a:pt x="59544" y="93893"/>
                  <a:pt x="59246" y="93780"/>
                  <a:pt x="58947" y="93780"/>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8"/>
          <p:cNvSpPr/>
          <p:nvPr/>
        </p:nvSpPr>
        <p:spPr>
          <a:xfrm rot="10800000">
            <a:off x="-1465862" y="161225"/>
            <a:ext cx="4358174" cy="4821045"/>
          </a:xfrm>
          <a:custGeom>
            <a:avLst/>
            <a:gdLst/>
            <a:ahLst/>
            <a:cxnLst/>
            <a:rect l="l" t="t" r="r" b="b"/>
            <a:pathLst>
              <a:path w="127684" h="141245" extrusionOk="0">
                <a:moveTo>
                  <a:pt x="71170" y="25334"/>
                </a:moveTo>
                <a:cubicBezTo>
                  <a:pt x="70870" y="25334"/>
                  <a:pt x="70569" y="25450"/>
                  <a:pt x="70343" y="25682"/>
                </a:cubicBezTo>
                <a:cubicBezTo>
                  <a:pt x="69962" y="26051"/>
                  <a:pt x="69902" y="26623"/>
                  <a:pt x="70152" y="27075"/>
                </a:cubicBezTo>
                <a:lnTo>
                  <a:pt x="61592" y="35648"/>
                </a:lnTo>
                <a:lnTo>
                  <a:pt x="54412" y="34183"/>
                </a:lnTo>
                <a:lnTo>
                  <a:pt x="46233" y="42375"/>
                </a:lnTo>
                <a:cubicBezTo>
                  <a:pt x="46059" y="42281"/>
                  <a:pt x="45865" y="42234"/>
                  <a:pt x="45672" y="42234"/>
                </a:cubicBezTo>
                <a:cubicBezTo>
                  <a:pt x="45373" y="42234"/>
                  <a:pt x="45075" y="42346"/>
                  <a:pt x="44852" y="42577"/>
                </a:cubicBezTo>
                <a:cubicBezTo>
                  <a:pt x="44387" y="43030"/>
                  <a:pt x="44387" y="43768"/>
                  <a:pt x="44852" y="44232"/>
                </a:cubicBezTo>
                <a:cubicBezTo>
                  <a:pt x="45078" y="44458"/>
                  <a:pt x="45375" y="44572"/>
                  <a:pt x="45675" y="44572"/>
                </a:cubicBezTo>
                <a:cubicBezTo>
                  <a:pt x="45974" y="44572"/>
                  <a:pt x="46274" y="44458"/>
                  <a:pt x="46507" y="44232"/>
                </a:cubicBezTo>
                <a:cubicBezTo>
                  <a:pt x="46876" y="43851"/>
                  <a:pt x="46935" y="43280"/>
                  <a:pt x="46697" y="42839"/>
                </a:cubicBezTo>
                <a:lnTo>
                  <a:pt x="54627" y="34886"/>
                </a:lnTo>
                <a:lnTo>
                  <a:pt x="61806" y="36350"/>
                </a:lnTo>
                <a:lnTo>
                  <a:pt x="70605" y="27528"/>
                </a:lnTo>
                <a:cubicBezTo>
                  <a:pt x="70783" y="27627"/>
                  <a:pt x="70980" y="27675"/>
                  <a:pt x="71176" y="27675"/>
                </a:cubicBezTo>
                <a:cubicBezTo>
                  <a:pt x="71477" y="27675"/>
                  <a:pt x="71774" y="27561"/>
                  <a:pt x="71998" y="27337"/>
                </a:cubicBezTo>
                <a:cubicBezTo>
                  <a:pt x="72462" y="26873"/>
                  <a:pt x="72462" y="26135"/>
                  <a:pt x="71998" y="25682"/>
                </a:cubicBezTo>
                <a:cubicBezTo>
                  <a:pt x="71772" y="25450"/>
                  <a:pt x="71471" y="25334"/>
                  <a:pt x="71170" y="25334"/>
                </a:cubicBezTo>
                <a:close/>
                <a:moveTo>
                  <a:pt x="61651" y="46125"/>
                </a:moveTo>
                <a:cubicBezTo>
                  <a:pt x="62008" y="46125"/>
                  <a:pt x="62354" y="46268"/>
                  <a:pt x="62616" y="46530"/>
                </a:cubicBezTo>
                <a:cubicBezTo>
                  <a:pt x="62866" y="46792"/>
                  <a:pt x="63009" y="47125"/>
                  <a:pt x="63009" y="47495"/>
                </a:cubicBezTo>
                <a:cubicBezTo>
                  <a:pt x="63009" y="47864"/>
                  <a:pt x="62866" y="48197"/>
                  <a:pt x="62616" y="48459"/>
                </a:cubicBezTo>
                <a:cubicBezTo>
                  <a:pt x="62354" y="48721"/>
                  <a:pt x="62008" y="48864"/>
                  <a:pt x="61639" y="48864"/>
                </a:cubicBezTo>
                <a:cubicBezTo>
                  <a:pt x="61354" y="48864"/>
                  <a:pt x="61068" y="48769"/>
                  <a:pt x="60842" y="48590"/>
                </a:cubicBezTo>
                <a:lnTo>
                  <a:pt x="60544" y="48304"/>
                </a:lnTo>
                <a:cubicBezTo>
                  <a:pt x="60377" y="48066"/>
                  <a:pt x="60282" y="47792"/>
                  <a:pt x="60282" y="47495"/>
                </a:cubicBezTo>
                <a:cubicBezTo>
                  <a:pt x="60282" y="47125"/>
                  <a:pt x="60425" y="46792"/>
                  <a:pt x="60675" y="46530"/>
                </a:cubicBezTo>
                <a:cubicBezTo>
                  <a:pt x="60937" y="46268"/>
                  <a:pt x="61282" y="46125"/>
                  <a:pt x="61651" y="46125"/>
                </a:cubicBezTo>
                <a:close/>
                <a:moveTo>
                  <a:pt x="29826" y="52614"/>
                </a:moveTo>
                <a:cubicBezTo>
                  <a:pt x="30195" y="52614"/>
                  <a:pt x="30540" y="52757"/>
                  <a:pt x="30790" y="53019"/>
                </a:cubicBezTo>
                <a:cubicBezTo>
                  <a:pt x="31052" y="53281"/>
                  <a:pt x="31195" y="53614"/>
                  <a:pt x="31195" y="53983"/>
                </a:cubicBezTo>
                <a:cubicBezTo>
                  <a:pt x="31195" y="54353"/>
                  <a:pt x="31052" y="54686"/>
                  <a:pt x="30790" y="54948"/>
                </a:cubicBezTo>
                <a:cubicBezTo>
                  <a:pt x="30540" y="55210"/>
                  <a:pt x="30195" y="55353"/>
                  <a:pt x="29826" y="55353"/>
                </a:cubicBezTo>
                <a:cubicBezTo>
                  <a:pt x="29469" y="55353"/>
                  <a:pt x="29123" y="55210"/>
                  <a:pt x="28861" y="54948"/>
                </a:cubicBezTo>
                <a:cubicBezTo>
                  <a:pt x="28611" y="54698"/>
                  <a:pt x="28469" y="54353"/>
                  <a:pt x="28469" y="53983"/>
                </a:cubicBezTo>
                <a:cubicBezTo>
                  <a:pt x="28469" y="53614"/>
                  <a:pt x="28611" y="53281"/>
                  <a:pt x="28861" y="53019"/>
                </a:cubicBezTo>
                <a:cubicBezTo>
                  <a:pt x="29123" y="52757"/>
                  <a:pt x="29469" y="52614"/>
                  <a:pt x="29826" y="52614"/>
                </a:cubicBezTo>
                <a:close/>
                <a:moveTo>
                  <a:pt x="102752" y="1"/>
                </a:moveTo>
                <a:lnTo>
                  <a:pt x="61508" y="41089"/>
                </a:lnTo>
                <a:lnTo>
                  <a:pt x="54900" y="39446"/>
                </a:lnTo>
                <a:lnTo>
                  <a:pt x="38696" y="55686"/>
                </a:lnTo>
                <a:lnTo>
                  <a:pt x="31838" y="54114"/>
                </a:lnTo>
                <a:cubicBezTo>
                  <a:pt x="31838" y="54079"/>
                  <a:pt x="31838" y="54031"/>
                  <a:pt x="31838" y="53983"/>
                </a:cubicBezTo>
                <a:cubicBezTo>
                  <a:pt x="31838" y="53448"/>
                  <a:pt x="31636" y="52936"/>
                  <a:pt x="31255" y="52555"/>
                </a:cubicBezTo>
                <a:cubicBezTo>
                  <a:pt x="30874" y="52186"/>
                  <a:pt x="30362" y="51971"/>
                  <a:pt x="29826" y="51971"/>
                </a:cubicBezTo>
                <a:cubicBezTo>
                  <a:pt x="29290" y="51971"/>
                  <a:pt x="28790" y="52186"/>
                  <a:pt x="28409" y="52555"/>
                </a:cubicBezTo>
                <a:cubicBezTo>
                  <a:pt x="28028" y="52936"/>
                  <a:pt x="27814" y="53448"/>
                  <a:pt x="27814" y="53983"/>
                </a:cubicBezTo>
                <a:cubicBezTo>
                  <a:pt x="27814" y="54519"/>
                  <a:pt x="28028" y="55031"/>
                  <a:pt x="28409" y="55400"/>
                </a:cubicBezTo>
                <a:cubicBezTo>
                  <a:pt x="28790" y="55781"/>
                  <a:pt x="29290" y="55996"/>
                  <a:pt x="29826" y="55996"/>
                </a:cubicBezTo>
                <a:cubicBezTo>
                  <a:pt x="30362" y="55996"/>
                  <a:pt x="30874" y="55781"/>
                  <a:pt x="31255" y="55412"/>
                </a:cubicBezTo>
                <a:cubicBezTo>
                  <a:pt x="31445" y="55222"/>
                  <a:pt x="31588" y="54995"/>
                  <a:pt x="31695" y="54745"/>
                </a:cubicBezTo>
                <a:lnTo>
                  <a:pt x="38898" y="56389"/>
                </a:lnTo>
                <a:lnTo>
                  <a:pt x="55103" y="40172"/>
                </a:lnTo>
                <a:lnTo>
                  <a:pt x="61711" y="41803"/>
                </a:lnTo>
                <a:lnTo>
                  <a:pt x="103204" y="465"/>
                </a:lnTo>
                <a:lnTo>
                  <a:pt x="102752" y="1"/>
                </a:lnTo>
                <a:close/>
                <a:moveTo>
                  <a:pt x="83684" y="39547"/>
                </a:moveTo>
                <a:cubicBezTo>
                  <a:pt x="83383" y="39547"/>
                  <a:pt x="83083" y="39660"/>
                  <a:pt x="82856" y="39886"/>
                </a:cubicBezTo>
                <a:cubicBezTo>
                  <a:pt x="82475" y="40267"/>
                  <a:pt x="82416" y="40839"/>
                  <a:pt x="82666" y="41280"/>
                </a:cubicBezTo>
                <a:lnTo>
                  <a:pt x="68843" y="55115"/>
                </a:lnTo>
                <a:lnTo>
                  <a:pt x="62604" y="57496"/>
                </a:lnTo>
                <a:cubicBezTo>
                  <a:pt x="62556" y="57436"/>
                  <a:pt x="62509" y="57377"/>
                  <a:pt x="62449" y="57317"/>
                </a:cubicBezTo>
                <a:cubicBezTo>
                  <a:pt x="62223" y="57085"/>
                  <a:pt x="61922" y="56969"/>
                  <a:pt x="61621" y="56969"/>
                </a:cubicBezTo>
                <a:cubicBezTo>
                  <a:pt x="61321" y="56969"/>
                  <a:pt x="61020" y="57085"/>
                  <a:pt x="60794" y="57317"/>
                </a:cubicBezTo>
                <a:cubicBezTo>
                  <a:pt x="60342" y="57770"/>
                  <a:pt x="60342" y="58520"/>
                  <a:pt x="60794" y="58972"/>
                </a:cubicBezTo>
                <a:cubicBezTo>
                  <a:pt x="61026" y="59198"/>
                  <a:pt x="61327" y="59311"/>
                  <a:pt x="61626" y="59311"/>
                </a:cubicBezTo>
                <a:cubicBezTo>
                  <a:pt x="61925" y="59311"/>
                  <a:pt x="62223" y="59198"/>
                  <a:pt x="62449" y="58972"/>
                </a:cubicBezTo>
                <a:cubicBezTo>
                  <a:pt x="62687" y="58734"/>
                  <a:pt x="62794" y="58424"/>
                  <a:pt x="62794" y="58127"/>
                </a:cubicBezTo>
                <a:lnTo>
                  <a:pt x="69200" y="55674"/>
                </a:lnTo>
                <a:lnTo>
                  <a:pt x="83118" y="41744"/>
                </a:lnTo>
                <a:cubicBezTo>
                  <a:pt x="83296" y="41838"/>
                  <a:pt x="83491" y="41885"/>
                  <a:pt x="83685" y="41885"/>
                </a:cubicBezTo>
                <a:cubicBezTo>
                  <a:pt x="83984" y="41885"/>
                  <a:pt x="84280" y="41772"/>
                  <a:pt x="84511" y="41541"/>
                </a:cubicBezTo>
                <a:cubicBezTo>
                  <a:pt x="84964" y="41089"/>
                  <a:pt x="84964" y="40351"/>
                  <a:pt x="84511" y="39886"/>
                </a:cubicBezTo>
                <a:cubicBezTo>
                  <a:pt x="84285" y="39660"/>
                  <a:pt x="83984" y="39547"/>
                  <a:pt x="83684" y="39547"/>
                </a:cubicBezTo>
                <a:close/>
                <a:moveTo>
                  <a:pt x="74993" y="61984"/>
                </a:moveTo>
                <a:cubicBezTo>
                  <a:pt x="75345" y="61984"/>
                  <a:pt x="75663" y="62126"/>
                  <a:pt x="75915" y="62377"/>
                </a:cubicBezTo>
                <a:cubicBezTo>
                  <a:pt x="76451" y="62913"/>
                  <a:pt x="76451" y="63770"/>
                  <a:pt x="75915" y="64306"/>
                </a:cubicBezTo>
                <a:cubicBezTo>
                  <a:pt x="75653" y="64568"/>
                  <a:pt x="75320" y="64711"/>
                  <a:pt x="74951" y="64711"/>
                </a:cubicBezTo>
                <a:cubicBezTo>
                  <a:pt x="74581" y="64711"/>
                  <a:pt x="74236" y="64568"/>
                  <a:pt x="73986" y="64306"/>
                </a:cubicBezTo>
                <a:cubicBezTo>
                  <a:pt x="73724" y="64056"/>
                  <a:pt x="73581" y="63711"/>
                  <a:pt x="73581" y="63342"/>
                </a:cubicBezTo>
                <a:cubicBezTo>
                  <a:pt x="73581" y="62985"/>
                  <a:pt x="73724" y="62639"/>
                  <a:pt x="73986" y="62377"/>
                </a:cubicBezTo>
                <a:cubicBezTo>
                  <a:pt x="74236" y="62127"/>
                  <a:pt x="74581" y="61984"/>
                  <a:pt x="74951" y="61984"/>
                </a:cubicBezTo>
                <a:cubicBezTo>
                  <a:pt x="74965" y="61984"/>
                  <a:pt x="74979" y="61984"/>
                  <a:pt x="74993" y="61984"/>
                </a:cubicBezTo>
                <a:close/>
                <a:moveTo>
                  <a:pt x="100513" y="20063"/>
                </a:moveTo>
                <a:lnTo>
                  <a:pt x="89167" y="31433"/>
                </a:lnTo>
                <a:lnTo>
                  <a:pt x="88893" y="39696"/>
                </a:lnTo>
                <a:lnTo>
                  <a:pt x="74736" y="53876"/>
                </a:lnTo>
                <a:lnTo>
                  <a:pt x="74736" y="61342"/>
                </a:lnTo>
                <a:cubicBezTo>
                  <a:pt x="74284" y="61389"/>
                  <a:pt x="73855" y="61592"/>
                  <a:pt x="73522" y="61925"/>
                </a:cubicBezTo>
                <a:cubicBezTo>
                  <a:pt x="73153" y="62306"/>
                  <a:pt x="72938" y="62806"/>
                  <a:pt x="72938" y="63342"/>
                </a:cubicBezTo>
                <a:cubicBezTo>
                  <a:pt x="72938" y="63878"/>
                  <a:pt x="73153" y="64390"/>
                  <a:pt x="73534" y="64771"/>
                </a:cubicBezTo>
                <a:cubicBezTo>
                  <a:pt x="73903" y="65140"/>
                  <a:pt x="74415" y="65354"/>
                  <a:pt x="74951" y="65354"/>
                </a:cubicBezTo>
                <a:cubicBezTo>
                  <a:pt x="75486" y="65354"/>
                  <a:pt x="75986" y="65140"/>
                  <a:pt x="76367" y="64759"/>
                </a:cubicBezTo>
                <a:cubicBezTo>
                  <a:pt x="77153" y="63973"/>
                  <a:pt x="77153" y="62699"/>
                  <a:pt x="76367" y="61913"/>
                </a:cubicBezTo>
                <a:cubicBezTo>
                  <a:pt x="76094" y="61639"/>
                  <a:pt x="75760" y="61461"/>
                  <a:pt x="75391" y="61377"/>
                </a:cubicBezTo>
                <a:lnTo>
                  <a:pt x="75379" y="54150"/>
                </a:lnTo>
                <a:lnTo>
                  <a:pt x="89536" y="39970"/>
                </a:lnTo>
                <a:lnTo>
                  <a:pt x="89798" y="31707"/>
                </a:lnTo>
                <a:lnTo>
                  <a:pt x="100978" y="20527"/>
                </a:lnTo>
                <a:lnTo>
                  <a:pt x="100513" y="20063"/>
                </a:lnTo>
                <a:close/>
                <a:moveTo>
                  <a:pt x="62639" y="65997"/>
                </a:moveTo>
                <a:cubicBezTo>
                  <a:pt x="61485" y="65997"/>
                  <a:pt x="60556" y="66937"/>
                  <a:pt x="60556" y="68092"/>
                </a:cubicBezTo>
                <a:cubicBezTo>
                  <a:pt x="60556" y="69247"/>
                  <a:pt x="61485" y="70176"/>
                  <a:pt x="62639" y="70176"/>
                </a:cubicBezTo>
                <a:cubicBezTo>
                  <a:pt x="63794" y="70176"/>
                  <a:pt x="64723" y="69247"/>
                  <a:pt x="64723" y="68092"/>
                </a:cubicBezTo>
                <a:cubicBezTo>
                  <a:pt x="64723" y="66937"/>
                  <a:pt x="63794" y="65997"/>
                  <a:pt x="62639" y="65997"/>
                </a:cubicBezTo>
                <a:close/>
                <a:moveTo>
                  <a:pt x="62639" y="64294"/>
                </a:moveTo>
                <a:cubicBezTo>
                  <a:pt x="64735" y="64294"/>
                  <a:pt x="66438" y="65997"/>
                  <a:pt x="66438" y="68092"/>
                </a:cubicBezTo>
                <a:cubicBezTo>
                  <a:pt x="66438" y="70188"/>
                  <a:pt x="64735" y="71890"/>
                  <a:pt x="62639" y="71890"/>
                </a:cubicBezTo>
                <a:cubicBezTo>
                  <a:pt x="60544" y="71890"/>
                  <a:pt x="58841" y="70188"/>
                  <a:pt x="58841" y="68092"/>
                </a:cubicBezTo>
                <a:cubicBezTo>
                  <a:pt x="58841" y="65997"/>
                  <a:pt x="60544" y="64294"/>
                  <a:pt x="62639" y="64294"/>
                </a:cubicBezTo>
                <a:close/>
                <a:moveTo>
                  <a:pt x="62639" y="63651"/>
                </a:moveTo>
                <a:cubicBezTo>
                  <a:pt x="60187" y="63651"/>
                  <a:pt x="58198" y="65640"/>
                  <a:pt x="58198" y="68092"/>
                </a:cubicBezTo>
                <a:cubicBezTo>
                  <a:pt x="58198" y="70545"/>
                  <a:pt x="60187" y="72533"/>
                  <a:pt x="62639" y="72533"/>
                </a:cubicBezTo>
                <a:cubicBezTo>
                  <a:pt x="65092" y="72533"/>
                  <a:pt x="67081" y="70545"/>
                  <a:pt x="67081" y="68092"/>
                </a:cubicBezTo>
                <a:cubicBezTo>
                  <a:pt x="67081" y="65640"/>
                  <a:pt x="65092" y="63651"/>
                  <a:pt x="62639" y="63651"/>
                </a:cubicBezTo>
                <a:close/>
                <a:moveTo>
                  <a:pt x="46995" y="70783"/>
                </a:moveTo>
                <a:cubicBezTo>
                  <a:pt x="47364" y="70783"/>
                  <a:pt x="47697" y="70926"/>
                  <a:pt x="47959" y="71176"/>
                </a:cubicBezTo>
                <a:cubicBezTo>
                  <a:pt x="48221" y="71438"/>
                  <a:pt x="48364" y="71783"/>
                  <a:pt x="48364" y="72140"/>
                </a:cubicBezTo>
                <a:cubicBezTo>
                  <a:pt x="48364" y="72510"/>
                  <a:pt x="48221" y="72855"/>
                  <a:pt x="47959" y="73105"/>
                </a:cubicBezTo>
                <a:cubicBezTo>
                  <a:pt x="47697" y="73367"/>
                  <a:pt x="47364" y="73510"/>
                  <a:pt x="46995" y="73510"/>
                </a:cubicBezTo>
                <a:cubicBezTo>
                  <a:pt x="46626" y="73510"/>
                  <a:pt x="46292" y="73367"/>
                  <a:pt x="46030" y="73117"/>
                </a:cubicBezTo>
                <a:cubicBezTo>
                  <a:pt x="45768" y="72855"/>
                  <a:pt x="45625" y="72510"/>
                  <a:pt x="45625" y="72152"/>
                </a:cubicBezTo>
                <a:cubicBezTo>
                  <a:pt x="45625" y="71783"/>
                  <a:pt x="45768" y="71438"/>
                  <a:pt x="46030" y="71176"/>
                </a:cubicBezTo>
                <a:cubicBezTo>
                  <a:pt x="46280" y="70926"/>
                  <a:pt x="46626" y="70783"/>
                  <a:pt x="46995" y="70783"/>
                </a:cubicBezTo>
                <a:close/>
                <a:moveTo>
                  <a:pt x="62639" y="62604"/>
                </a:moveTo>
                <a:cubicBezTo>
                  <a:pt x="65664" y="62604"/>
                  <a:pt x="68128" y="65068"/>
                  <a:pt x="68128" y="68092"/>
                </a:cubicBezTo>
                <a:cubicBezTo>
                  <a:pt x="68128" y="71128"/>
                  <a:pt x="65664" y="73581"/>
                  <a:pt x="62639" y="73581"/>
                </a:cubicBezTo>
                <a:cubicBezTo>
                  <a:pt x="59615" y="73581"/>
                  <a:pt x="57151" y="71117"/>
                  <a:pt x="57151" y="68092"/>
                </a:cubicBezTo>
                <a:cubicBezTo>
                  <a:pt x="57151" y="65068"/>
                  <a:pt x="59615" y="62604"/>
                  <a:pt x="62639" y="62604"/>
                </a:cubicBezTo>
                <a:close/>
                <a:moveTo>
                  <a:pt x="62639" y="61949"/>
                </a:moveTo>
                <a:cubicBezTo>
                  <a:pt x="59258" y="61949"/>
                  <a:pt x="56496" y="64711"/>
                  <a:pt x="56496" y="68092"/>
                </a:cubicBezTo>
                <a:cubicBezTo>
                  <a:pt x="56496" y="71474"/>
                  <a:pt x="59258" y="74236"/>
                  <a:pt x="62639" y="74236"/>
                </a:cubicBezTo>
                <a:cubicBezTo>
                  <a:pt x="66021" y="74236"/>
                  <a:pt x="68783" y="71474"/>
                  <a:pt x="68783" y="68092"/>
                </a:cubicBezTo>
                <a:cubicBezTo>
                  <a:pt x="68783" y="64711"/>
                  <a:pt x="66021" y="61949"/>
                  <a:pt x="62639" y="61949"/>
                </a:cubicBezTo>
                <a:close/>
                <a:moveTo>
                  <a:pt x="127231" y="31362"/>
                </a:moveTo>
                <a:lnTo>
                  <a:pt x="108455" y="50138"/>
                </a:lnTo>
                <a:lnTo>
                  <a:pt x="108836" y="52960"/>
                </a:lnTo>
                <a:lnTo>
                  <a:pt x="104240" y="57543"/>
                </a:lnTo>
                <a:lnTo>
                  <a:pt x="101275" y="57543"/>
                </a:lnTo>
                <a:lnTo>
                  <a:pt x="89655" y="69164"/>
                </a:lnTo>
                <a:lnTo>
                  <a:pt x="86416" y="69164"/>
                </a:lnTo>
                <a:lnTo>
                  <a:pt x="78939" y="76641"/>
                </a:lnTo>
                <a:cubicBezTo>
                  <a:pt x="78755" y="76534"/>
                  <a:pt x="78549" y="76481"/>
                  <a:pt x="78343" y="76481"/>
                </a:cubicBezTo>
                <a:cubicBezTo>
                  <a:pt x="78043" y="76481"/>
                  <a:pt x="77743" y="76594"/>
                  <a:pt x="77510" y="76820"/>
                </a:cubicBezTo>
                <a:cubicBezTo>
                  <a:pt x="77058" y="77284"/>
                  <a:pt x="77058" y="78022"/>
                  <a:pt x="77522" y="78475"/>
                </a:cubicBezTo>
                <a:cubicBezTo>
                  <a:pt x="77749" y="78707"/>
                  <a:pt x="78046" y="78823"/>
                  <a:pt x="78345" y="78823"/>
                </a:cubicBezTo>
                <a:cubicBezTo>
                  <a:pt x="78644" y="78823"/>
                  <a:pt x="78945" y="78707"/>
                  <a:pt x="79177" y="78475"/>
                </a:cubicBezTo>
                <a:cubicBezTo>
                  <a:pt x="79546" y="78105"/>
                  <a:pt x="79606" y="77558"/>
                  <a:pt x="79380" y="77117"/>
                </a:cubicBezTo>
                <a:lnTo>
                  <a:pt x="86690" y="69807"/>
                </a:lnTo>
                <a:lnTo>
                  <a:pt x="89929" y="69807"/>
                </a:lnTo>
                <a:lnTo>
                  <a:pt x="101537" y="58198"/>
                </a:lnTo>
                <a:lnTo>
                  <a:pt x="104514" y="58198"/>
                </a:lnTo>
                <a:lnTo>
                  <a:pt x="109514" y="53186"/>
                </a:lnTo>
                <a:lnTo>
                  <a:pt x="109133" y="50364"/>
                </a:lnTo>
                <a:lnTo>
                  <a:pt x="127683" y="31814"/>
                </a:lnTo>
                <a:lnTo>
                  <a:pt x="127231" y="31362"/>
                </a:lnTo>
                <a:close/>
                <a:moveTo>
                  <a:pt x="54924" y="76581"/>
                </a:moveTo>
                <a:lnTo>
                  <a:pt x="54924" y="78915"/>
                </a:lnTo>
                <a:lnTo>
                  <a:pt x="57270" y="78915"/>
                </a:lnTo>
                <a:lnTo>
                  <a:pt x="57270" y="76581"/>
                </a:lnTo>
                <a:close/>
                <a:moveTo>
                  <a:pt x="59127" y="76581"/>
                </a:moveTo>
                <a:lnTo>
                  <a:pt x="59127" y="78915"/>
                </a:lnTo>
                <a:lnTo>
                  <a:pt x="61473" y="78915"/>
                </a:lnTo>
                <a:lnTo>
                  <a:pt x="61473" y="76581"/>
                </a:lnTo>
                <a:close/>
                <a:moveTo>
                  <a:pt x="68295" y="76748"/>
                </a:moveTo>
                <a:cubicBezTo>
                  <a:pt x="68664" y="76748"/>
                  <a:pt x="68997" y="76891"/>
                  <a:pt x="69259" y="77141"/>
                </a:cubicBezTo>
                <a:cubicBezTo>
                  <a:pt x="69521" y="77403"/>
                  <a:pt x="69664" y="77748"/>
                  <a:pt x="69664" y="78105"/>
                </a:cubicBezTo>
                <a:cubicBezTo>
                  <a:pt x="69664" y="78475"/>
                  <a:pt x="69521" y="78820"/>
                  <a:pt x="69259" y="79082"/>
                </a:cubicBezTo>
                <a:cubicBezTo>
                  <a:pt x="69009" y="79332"/>
                  <a:pt x="68664" y="79475"/>
                  <a:pt x="68295" y="79475"/>
                </a:cubicBezTo>
                <a:cubicBezTo>
                  <a:pt x="67926" y="79475"/>
                  <a:pt x="67592" y="79332"/>
                  <a:pt x="67331" y="79082"/>
                </a:cubicBezTo>
                <a:cubicBezTo>
                  <a:pt x="66795" y="78546"/>
                  <a:pt x="66795" y="77677"/>
                  <a:pt x="67331" y="77141"/>
                </a:cubicBezTo>
                <a:cubicBezTo>
                  <a:pt x="67581" y="76891"/>
                  <a:pt x="67926" y="76748"/>
                  <a:pt x="68295" y="76748"/>
                </a:cubicBezTo>
                <a:close/>
                <a:moveTo>
                  <a:pt x="106347" y="23599"/>
                </a:moveTo>
                <a:lnTo>
                  <a:pt x="94989" y="34969"/>
                </a:lnTo>
                <a:lnTo>
                  <a:pt x="94727" y="43232"/>
                </a:lnTo>
                <a:lnTo>
                  <a:pt x="80570" y="57412"/>
                </a:lnTo>
                <a:lnTo>
                  <a:pt x="80570" y="65032"/>
                </a:lnTo>
                <a:lnTo>
                  <a:pt x="69271" y="76355"/>
                </a:lnTo>
                <a:cubicBezTo>
                  <a:pt x="68974" y="76189"/>
                  <a:pt x="68640" y="76093"/>
                  <a:pt x="68295" y="76093"/>
                </a:cubicBezTo>
                <a:cubicBezTo>
                  <a:pt x="67759" y="76093"/>
                  <a:pt x="67247" y="76308"/>
                  <a:pt x="66866" y="76689"/>
                </a:cubicBezTo>
                <a:cubicBezTo>
                  <a:pt x="66092" y="77474"/>
                  <a:pt x="66092" y="78748"/>
                  <a:pt x="66878" y="79534"/>
                </a:cubicBezTo>
                <a:cubicBezTo>
                  <a:pt x="67259" y="79915"/>
                  <a:pt x="67759" y="80118"/>
                  <a:pt x="68295" y="80118"/>
                </a:cubicBezTo>
                <a:cubicBezTo>
                  <a:pt x="68831" y="80118"/>
                  <a:pt x="69343" y="79915"/>
                  <a:pt x="69724" y="79534"/>
                </a:cubicBezTo>
                <a:cubicBezTo>
                  <a:pt x="70105" y="79153"/>
                  <a:pt x="70307" y="78641"/>
                  <a:pt x="70307" y="78105"/>
                </a:cubicBezTo>
                <a:cubicBezTo>
                  <a:pt x="70307" y="77605"/>
                  <a:pt x="70117" y="77129"/>
                  <a:pt x="69783" y="76748"/>
                </a:cubicBezTo>
                <a:lnTo>
                  <a:pt x="81225" y="65294"/>
                </a:lnTo>
                <a:lnTo>
                  <a:pt x="81213" y="57686"/>
                </a:lnTo>
                <a:lnTo>
                  <a:pt x="95370" y="43506"/>
                </a:lnTo>
                <a:lnTo>
                  <a:pt x="95632" y="35243"/>
                </a:lnTo>
                <a:lnTo>
                  <a:pt x="106812" y="24063"/>
                </a:lnTo>
                <a:lnTo>
                  <a:pt x="106347" y="23599"/>
                </a:lnTo>
                <a:close/>
                <a:moveTo>
                  <a:pt x="54924" y="80487"/>
                </a:moveTo>
                <a:lnTo>
                  <a:pt x="54924" y="82820"/>
                </a:lnTo>
                <a:lnTo>
                  <a:pt x="57270" y="82820"/>
                </a:lnTo>
                <a:lnTo>
                  <a:pt x="57270" y="80487"/>
                </a:lnTo>
                <a:close/>
                <a:moveTo>
                  <a:pt x="59127" y="80487"/>
                </a:moveTo>
                <a:lnTo>
                  <a:pt x="59127" y="82820"/>
                </a:lnTo>
                <a:lnTo>
                  <a:pt x="61473" y="82820"/>
                </a:lnTo>
                <a:lnTo>
                  <a:pt x="61473" y="80487"/>
                </a:lnTo>
                <a:close/>
                <a:moveTo>
                  <a:pt x="54924" y="84392"/>
                </a:moveTo>
                <a:lnTo>
                  <a:pt x="54924" y="86726"/>
                </a:lnTo>
                <a:lnTo>
                  <a:pt x="57270" y="86726"/>
                </a:lnTo>
                <a:lnTo>
                  <a:pt x="57270" y="84392"/>
                </a:lnTo>
                <a:close/>
                <a:moveTo>
                  <a:pt x="71272" y="87404"/>
                </a:moveTo>
                <a:cubicBezTo>
                  <a:pt x="71641" y="87404"/>
                  <a:pt x="71974" y="87547"/>
                  <a:pt x="72236" y="87797"/>
                </a:cubicBezTo>
                <a:cubicBezTo>
                  <a:pt x="72498" y="88059"/>
                  <a:pt x="72641" y="88404"/>
                  <a:pt x="72641" y="88762"/>
                </a:cubicBezTo>
                <a:cubicBezTo>
                  <a:pt x="72641" y="89131"/>
                  <a:pt x="72498" y="89476"/>
                  <a:pt x="72236" y="89738"/>
                </a:cubicBezTo>
                <a:cubicBezTo>
                  <a:pt x="71974" y="89988"/>
                  <a:pt x="71641" y="90131"/>
                  <a:pt x="71272" y="90131"/>
                </a:cubicBezTo>
                <a:cubicBezTo>
                  <a:pt x="70902" y="90131"/>
                  <a:pt x="70569" y="89988"/>
                  <a:pt x="70307" y="89738"/>
                </a:cubicBezTo>
                <a:cubicBezTo>
                  <a:pt x="70045" y="89476"/>
                  <a:pt x="69902" y="89131"/>
                  <a:pt x="69902" y="88773"/>
                </a:cubicBezTo>
                <a:cubicBezTo>
                  <a:pt x="69902" y="88404"/>
                  <a:pt x="70045" y="88059"/>
                  <a:pt x="70307" y="87809"/>
                </a:cubicBezTo>
                <a:cubicBezTo>
                  <a:pt x="70569" y="87547"/>
                  <a:pt x="70902" y="87404"/>
                  <a:pt x="71272" y="87404"/>
                </a:cubicBezTo>
                <a:close/>
                <a:moveTo>
                  <a:pt x="54924" y="88285"/>
                </a:moveTo>
                <a:lnTo>
                  <a:pt x="54924" y="90631"/>
                </a:lnTo>
                <a:lnTo>
                  <a:pt x="57270" y="90631"/>
                </a:lnTo>
                <a:lnTo>
                  <a:pt x="57270" y="88285"/>
                </a:lnTo>
                <a:close/>
                <a:moveTo>
                  <a:pt x="61651" y="45482"/>
                </a:moveTo>
                <a:cubicBezTo>
                  <a:pt x="61115" y="45482"/>
                  <a:pt x="60604" y="45685"/>
                  <a:pt x="60223" y="46066"/>
                </a:cubicBezTo>
                <a:cubicBezTo>
                  <a:pt x="59842" y="46447"/>
                  <a:pt x="59639" y="46959"/>
                  <a:pt x="59639" y="47495"/>
                </a:cubicBezTo>
                <a:cubicBezTo>
                  <a:pt x="59639" y="47935"/>
                  <a:pt x="59782" y="48364"/>
                  <a:pt x="60044" y="48709"/>
                </a:cubicBezTo>
                <a:lnTo>
                  <a:pt x="56472" y="52293"/>
                </a:lnTo>
                <a:lnTo>
                  <a:pt x="50948" y="53174"/>
                </a:lnTo>
                <a:lnTo>
                  <a:pt x="47816" y="56293"/>
                </a:lnTo>
                <a:lnTo>
                  <a:pt x="47328" y="61437"/>
                </a:lnTo>
                <a:lnTo>
                  <a:pt x="12371" y="96393"/>
                </a:lnTo>
                <a:lnTo>
                  <a:pt x="12824" y="96858"/>
                </a:lnTo>
                <a:lnTo>
                  <a:pt x="47947" y="61734"/>
                </a:lnTo>
                <a:lnTo>
                  <a:pt x="48435" y="56591"/>
                </a:lnTo>
                <a:lnTo>
                  <a:pt x="51257" y="53781"/>
                </a:lnTo>
                <a:lnTo>
                  <a:pt x="56770" y="52900"/>
                </a:lnTo>
                <a:lnTo>
                  <a:pt x="60520" y="49161"/>
                </a:lnTo>
                <a:cubicBezTo>
                  <a:pt x="60842" y="49388"/>
                  <a:pt x="61235" y="49507"/>
                  <a:pt x="61651" y="49507"/>
                </a:cubicBezTo>
                <a:cubicBezTo>
                  <a:pt x="62187" y="49507"/>
                  <a:pt x="62687" y="49292"/>
                  <a:pt x="63068" y="48911"/>
                </a:cubicBezTo>
                <a:cubicBezTo>
                  <a:pt x="63449" y="48530"/>
                  <a:pt x="63663" y="48030"/>
                  <a:pt x="63663" y="47495"/>
                </a:cubicBezTo>
                <a:cubicBezTo>
                  <a:pt x="63663" y="46959"/>
                  <a:pt x="63449" y="46447"/>
                  <a:pt x="63068" y="46066"/>
                </a:cubicBezTo>
                <a:cubicBezTo>
                  <a:pt x="62687" y="45685"/>
                  <a:pt x="62187" y="45482"/>
                  <a:pt x="61651" y="45482"/>
                </a:cubicBezTo>
                <a:close/>
                <a:moveTo>
                  <a:pt x="69807" y="103120"/>
                </a:moveTo>
                <a:cubicBezTo>
                  <a:pt x="70105" y="103120"/>
                  <a:pt x="70379" y="103228"/>
                  <a:pt x="70617" y="103394"/>
                </a:cubicBezTo>
                <a:lnTo>
                  <a:pt x="70902" y="103680"/>
                </a:lnTo>
                <a:cubicBezTo>
                  <a:pt x="71081" y="103918"/>
                  <a:pt x="71176" y="104192"/>
                  <a:pt x="71176" y="104490"/>
                </a:cubicBezTo>
                <a:cubicBezTo>
                  <a:pt x="71176" y="104859"/>
                  <a:pt x="71033" y="105204"/>
                  <a:pt x="70771" y="105454"/>
                </a:cubicBezTo>
                <a:cubicBezTo>
                  <a:pt x="70521" y="105716"/>
                  <a:pt x="70176" y="105859"/>
                  <a:pt x="69807" y="105859"/>
                </a:cubicBezTo>
                <a:cubicBezTo>
                  <a:pt x="69450" y="105859"/>
                  <a:pt x="69105" y="105716"/>
                  <a:pt x="68843" y="105454"/>
                </a:cubicBezTo>
                <a:cubicBezTo>
                  <a:pt x="68593" y="105204"/>
                  <a:pt x="68450" y="104859"/>
                  <a:pt x="68450" y="104490"/>
                </a:cubicBezTo>
                <a:cubicBezTo>
                  <a:pt x="68450" y="104132"/>
                  <a:pt x="68593" y="103787"/>
                  <a:pt x="68843" y="103525"/>
                </a:cubicBezTo>
                <a:cubicBezTo>
                  <a:pt x="69105" y="103263"/>
                  <a:pt x="69450" y="103120"/>
                  <a:pt x="69807" y="103120"/>
                </a:cubicBezTo>
                <a:close/>
                <a:moveTo>
                  <a:pt x="118635" y="55126"/>
                </a:moveTo>
                <a:lnTo>
                  <a:pt x="83511" y="90250"/>
                </a:lnTo>
                <a:lnTo>
                  <a:pt x="83023" y="95393"/>
                </a:lnTo>
                <a:lnTo>
                  <a:pt x="80201" y="98203"/>
                </a:lnTo>
                <a:lnTo>
                  <a:pt x="74677" y="99084"/>
                </a:lnTo>
                <a:lnTo>
                  <a:pt x="70938" y="102823"/>
                </a:lnTo>
                <a:cubicBezTo>
                  <a:pt x="70605" y="102597"/>
                  <a:pt x="70224" y="102478"/>
                  <a:pt x="69807" y="102478"/>
                </a:cubicBezTo>
                <a:cubicBezTo>
                  <a:pt x="69271" y="102478"/>
                  <a:pt x="68771" y="102692"/>
                  <a:pt x="68390" y="103073"/>
                </a:cubicBezTo>
                <a:cubicBezTo>
                  <a:pt x="68009" y="103442"/>
                  <a:pt x="67795" y="103954"/>
                  <a:pt x="67795" y="104490"/>
                </a:cubicBezTo>
                <a:cubicBezTo>
                  <a:pt x="67795" y="105025"/>
                  <a:pt x="68009" y="105537"/>
                  <a:pt x="68390" y="105907"/>
                </a:cubicBezTo>
                <a:cubicBezTo>
                  <a:pt x="68771" y="106288"/>
                  <a:pt x="69271" y="106502"/>
                  <a:pt x="69807" y="106502"/>
                </a:cubicBezTo>
                <a:cubicBezTo>
                  <a:pt x="70355" y="106502"/>
                  <a:pt x="70855" y="106288"/>
                  <a:pt x="71236" y="105907"/>
                </a:cubicBezTo>
                <a:cubicBezTo>
                  <a:pt x="71617" y="105526"/>
                  <a:pt x="71819" y="105025"/>
                  <a:pt x="71819" y="104490"/>
                </a:cubicBezTo>
                <a:cubicBezTo>
                  <a:pt x="71819" y="104037"/>
                  <a:pt x="71676" y="103621"/>
                  <a:pt x="71402" y="103263"/>
                </a:cubicBezTo>
                <a:lnTo>
                  <a:pt x="74986" y="99691"/>
                </a:lnTo>
                <a:lnTo>
                  <a:pt x="80511" y="98810"/>
                </a:lnTo>
                <a:lnTo>
                  <a:pt x="83642" y="95679"/>
                </a:lnTo>
                <a:lnTo>
                  <a:pt x="84130" y="90547"/>
                </a:lnTo>
                <a:lnTo>
                  <a:pt x="119087" y="55591"/>
                </a:lnTo>
                <a:lnTo>
                  <a:pt x="118635" y="55126"/>
                </a:lnTo>
                <a:close/>
                <a:moveTo>
                  <a:pt x="46020" y="89113"/>
                </a:moveTo>
                <a:cubicBezTo>
                  <a:pt x="45721" y="89113"/>
                  <a:pt x="45423" y="89226"/>
                  <a:pt x="45197" y="89452"/>
                </a:cubicBezTo>
                <a:cubicBezTo>
                  <a:pt x="44816" y="89833"/>
                  <a:pt x="44756" y="90405"/>
                  <a:pt x="45006" y="90857"/>
                </a:cubicBezTo>
                <a:lnTo>
                  <a:pt x="40470" y="95393"/>
                </a:lnTo>
                <a:lnTo>
                  <a:pt x="40922" y="98751"/>
                </a:lnTo>
                <a:lnTo>
                  <a:pt x="30445" y="109216"/>
                </a:lnTo>
                <a:lnTo>
                  <a:pt x="30909" y="109681"/>
                </a:lnTo>
                <a:lnTo>
                  <a:pt x="41601" y="98977"/>
                </a:lnTo>
                <a:lnTo>
                  <a:pt x="41149" y="95620"/>
                </a:lnTo>
                <a:lnTo>
                  <a:pt x="45471" y="91309"/>
                </a:lnTo>
                <a:cubicBezTo>
                  <a:pt x="45644" y="91403"/>
                  <a:pt x="45836" y="91451"/>
                  <a:pt x="46028" y="91451"/>
                </a:cubicBezTo>
                <a:cubicBezTo>
                  <a:pt x="46324" y="91451"/>
                  <a:pt x="46621" y="91338"/>
                  <a:pt x="46852" y="91107"/>
                </a:cubicBezTo>
                <a:cubicBezTo>
                  <a:pt x="47304" y="90655"/>
                  <a:pt x="47304" y="89916"/>
                  <a:pt x="46852" y="89452"/>
                </a:cubicBezTo>
                <a:cubicBezTo>
                  <a:pt x="46620" y="89226"/>
                  <a:pt x="46319" y="89113"/>
                  <a:pt x="46020" y="89113"/>
                </a:cubicBezTo>
                <a:close/>
                <a:moveTo>
                  <a:pt x="46995" y="70128"/>
                </a:moveTo>
                <a:cubicBezTo>
                  <a:pt x="46459" y="70128"/>
                  <a:pt x="45947" y="70343"/>
                  <a:pt x="45566" y="70724"/>
                </a:cubicBezTo>
                <a:cubicBezTo>
                  <a:pt x="45197" y="71105"/>
                  <a:pt x="44983" y="71605"/>
                  <a:pt x="44983" y="72140"/>
                </a:cubicBezTo>
                <a:cubicBezTo>
                  <a:pt x="44983" y="72605"/>
                  <a:pt x="45137" y="73033"/>
                  <a:pt x="45411" y="73379"/>
                </a:cubicBezTo>
                <a:lnTo>
                  <a:pt x="27099" y="91702"/>
                </a:lnTo>
                <a:lnTo>
                  <a:pt x="24278" y="91321"/>
                </a:lnTo>
                <a:lnTo>
                  <a:pt x="19265" y="96334"/>
                </a:lnTo>
                <a:lnTo>
                  <a:pt x="19265" y="99299"/>
                </a:lnTo>
                <a:lnTo>
                  <a:pt x="7656" y="110919"/>
                </a:lnTo>
                <a:lnTo>
                  <a:pt x="7656" y="114158"/>
                </a:lnTo>
                <a:lnTo>
                  <a:pt x="1" y="121801"/>
                </a:lnTo>
                <a:lnTo>
                  <a:pt x="453" y="122266"/>
                </a:lnTo>
                <a:lnTo>
                  <a:pt x="8299" y="114419"/>
                </a:lnTo>
                <a:lnTo>
                  <a:pt x="8299" y="111181"/>
                </a:lnTo>
                <a:lnTo>
                  <a:pt x="19920" y="99560"/>
                </a:lnTo>
                <a:lnTo>
                  <a:pt x="19920" y="96596"/>
                </a:lnTo>
                <a:lnTo>
                  <a:pt x="24504" y="92000"/>
                </a:lnTo>
                <a:lnTo>
                  <a:pt x="27326" y="92381"/>
                </a:lnTo>
                <a:lnTo>
                  <a:pt x="45887" y="73819"/>
                </a:lnTo>
                <a:cubicBezTo>
                  <a:pt x="46209" y="74034"/>
                  <a:pt x="46590" y="74153"/>
                  <a:pt x="46995" y="74153"/>
                </a:cubicBezTo>
                <a:cubicBezTo>
                  <a:pt x="47530" y="74153"/>
                  <a:pt x="48042" y="73950"/>
                  <a:pt x="48423" y="73569"/>
                </a:cubicBezTo>
                <a:cubicBezTo>
                  <a:pt x="48793" y="73188"/>
                  <a:pt x="49007" y="72676"/>
                  <a:pt x="49007" y="72140"/>
                </a:cubicBezTo>
                <a:cubicBezTo>
                  <a:pt x="49007" y="71605"/>
                  <a:pt x="48793" y="71093"/>
                  <a:pt x="48412" y="70724"/>
                </a:cubicBezTo>
                <a:cubicBezTo>
                  <a:pt x="48031" y="70343"/>
                  <a:pt x="47530" y="70128"/>
                  <a:pt x="46995" y="70128"/>
                </a:cubicBezTo>
                <a:close/>
                <a:moveTo>
                  <a:pt x="71272" y="86761"/>
                </a:moveTo>
                <a:cubicBezTo>
                  <a:pt x="70736" y="86761"/>
                  <a:pt x="70236" y="86964"/>
                  <a:pt x="69855" y="87345"/>
                </a:cubicBezTo>
                <a:cubicBezTo>
                  <a:pt x="69474" y="87726"/>
                  <a:pt x="69259" y="88238"/>
                  <a:pt x="69259" y="88773"/>
                </a:cubicBezTo>
                <a:cubicBezTo>
                  <a:pt x="69259" y="89190"/>
                  <a:pt x="69390" y="89583"/>
                  <a:pt x="69628" y="89928"/>
                </a:cubicBezTo>
                <a:lnTo>
                  <a:pt x="64961" y="94584"/>
                </a:lnTo>
                <a:lnTo>
                  <a:pt x="65426" y="97941"/>
                </a:lnTo>
                <a:lnTo>
                  <a:pt x="41030" y="122325"/>
                </a:lnTo>
                <a:lnTo>
                  <a:pt x="41494" y="122778"/>
                </a:lnTo>
                <a:lnTo>
                  <a:pt x="66104" y="98167"/>
                </a:lnTo>
                <a:lnTo>
                  <a:pt x="65652" y="94810"/>
                </a:lnTo>
                <a:lnTo>
                  <a:pt x="70081" y="90381"/>
                </a:lnTo>
                <a:cubicBezTo>
                  <a:pt x="70426" y="90643"/>
                  <a:pt x="70831" y="90774"/>
                  <a:pt x="71272" y="90774"/>
                </a:cubicBezTo>
                <a:cubicBezTo>
                  <a:pt x="71807" y="90774"/>
                  <a:pt x="72319" y="90571"/>
                  <a:pt x="72700" y="90190"/>
                </a:cubicBezTo>
                <a:cubicBezTo>
                  <a:pt x="73081" y="89809"/>
                  <a:pt x="73284" y="89297"/>
                  <a:pt x="73284" y="88762"/>
                </a:cubicBezTo>
                <a:cubicBezTo>
                  <a:pt x="73284" y="88226"/>
                  <a:pt x="73069" y="87726"/>
                  <a:pt x="72700" y="87345"/>
                </a:cubicBezTo>
                <a:cubicBezTo>
                  <a:pt x="72319" y="86964"/>
                  <a:pt x="71807" y="86761"/>
                  <a:pt x="71272" y="86761"/>
                </a:cubicBezTo>
                <a:close/>
                <a:moveTo>
                  <a:pt x="58947" y="93780"/>
                </a:moveTo>
                <a:cubicBezTo>
                  <a:pt x="58648" y="93780"/>
                  <a:pt x="58347" y="93893"/>
                  <a:pt x="58115" y="94119"/>
                </a:cubicBezTo>
                <a:cubicBezTo>
                  <a:pt x="57746" y="94500"/>
                  <a:pt x="57686" y="95048"/>
                  <a:pt x="57913" y="95489"/>
                </a:cubicBezTo>
                <a:lnTo>
                  <a:pt x="50602" y="102787"/>
                </a:lnTo>
                <a:lnTo>
                  <a:pt x="47364" y="102787"/>
                </a:lnTo>
                <a:lnTo>
                  <a:pt x="35755" y="114408"/>
                </a:lnTo>
                <a:lnTo>
                  <a:pt x="32779" y="114408"/>
                </a:lnTo>
                <a:lnTo>
                  <a:pt x="27778" y="119408"/>
                </a:lnTo>
                <a:lnTo>
                  <a:pt x="28159" y="122230"/>
                </a:lnTo>
                <a:lnTo>
                  <a:pt x="9609" y="140780"/>
                </a:lnTo>
                <a:lnTo>
                  <a:pt x="10061" y="141244"/>
                </a:lnTo>
                <a:lnTo>
                  <a:pt x="28838" y="122468"/>
                </a:lnTo>
                <a:lnTo>
                  <a:pt x="28457" y="119646"/>
                </a:lnTo>
                <a:lnTo>
                  <a:pt x="33052" y="115050"/>
                </a:lnTo>
                <a:lnTo>
                  <a:pt x="36017" y="115050"/>
                </a:lnTo>
                <a:lnTo>
                  <a:pt x="47638" y="103442"/>
                </a:lnTo>
                <a:lnTo>
                  <a:pt x="50876" y="103442"/>
                </a:lnTo>
                <a:lnTo>
                  <a:pt x="58353" y="95953"/>
                </a:lnTo>
                <a:cubicBezTo>
                  <a:pt x="58539" y="96065"/>
                  <a:pt x="58747" y="96122"/>
                  <a:pt x="58954" y="96122"/>
                </a:cubicBezTo>
                <a:cubicBezTo>
                  <a:pt x="59251" y="96122"/>
                  <a:pt x="59546" y="96006"/>
                  <a:pt x="59770" y="95774"/>
                </a:cubicBezTo>
                <a:cubicBezTo>
                  <a:pt x="60234" y="95322"/>
                  <a:pt x="60234" y="94584"/>
                  <a:pt x="59770" y="94119"/>
                </a:cubicBezTo>
                <a:cubicBezTo>
                  <a:pt x="59544" y="93893"/>
                  <a:pt x="59246" y="93780"/>
                  <a:pt x="58947" y="93780"/>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 name="Google Shape;521;p38"/>
          <p:cNvGrpSpPr/>
          <p:nvPr/>
        </p:nvGrpSpPr>
        <p:grpSpPr>
          <a:xfrm>
            <a:off x="3914775" y="4663492"/>
            <a:ext cx="1200150" cy="114300"/>
            <a:chOff x="752475" y="981075"/>
            <a:chExt cx="1200150" cy="114300"/>
          </a:xfrm>
        </p:grpSpPr>
        <p:sp>
          <p:nvSpPr>
            <p:cNvPr id="522" name="Google Shape;522;p38"/>
            <p:cNvSpPr/>
            <p:nvPr/>
          </p:nvSpPr>
          <p:spPr>
            <a:xfrm>
              <a:off x="752475" y="981075"/>
              <a:ext cx="114300" cy="114300"/>
            </a:xfrm>
            <a:prstGeom prst="ellipse">
              <a:avLst/>
            </a:prstGeom>
            <a:noFill/>
            <a:ln w="19050" cap="flat" cmpd="sng">
              <a:solidFill>
                <a:schemeClr val="accent1"/>
              </a:solidFill>
              <a:prstDash val="solid"/>
              <a:round/>
              <a:headEnd type="none" w="sm" len="sm"/>
              <a:tailEnd type="none" w="sm" len="sm"/>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8"/>
            <p:cNvSpPr/>
            <p:nvPr/>
          </p:nvSpPr>
          <p:spPr>
            <a:xfrm>
              <a:off x="933450" y="981075"/>
              <a:ext cx="114300" cy="114300"/>
            </a:xfrm>
            <a:prstGeom prst="ellipse">
              <a:avLst/>
            </a:prstGeom>
            <a:solidFill>
              <a:schemeClr val="accent1"/>
            </a:solidFill>
            <a:ln>
              <a:noFill/>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8"/>
            <p:cNvSpPr/>
            <p:nvPr/>
          </p:nvSpPr>
          <p:spPr>
            <a:xfrm>
              <a:off x="1114425" y="981075"/>
              <a:ext cx="114300" cy="114300"/>
            </a:xfrm>
            <a:prstGeom prst="ellipse">
              <a:avLst/>
            </a:prstGeom>
            <a:solidFill>
              <a:schemeClr val="accent1"/>
            </a:solidFill>
            <a:ln>
              <a:noFill/>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8"/>
            <p:cNvSpPr/>
            <p:nvPr/>
          </p:nvSpPr>
          <p:spPr>
            <a:xfrm>
              <a:off x="1295400" y="981075"/>
              <a:ext cx="114300" cy="114300"/>
            </a:xfrm>
            <a:prstGeom prst="ellipse">
              <a:avLst/>
            </a:prstGeom>
            <a:solidFill>
              <a:schemeClr val="accent1"/>
            </a:solidFill>
            <a:ln>
              <a:noFill/>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8"/>
            <p:cNvSpPr/>
            <p:nvPr/>
          </p:nvSpPr>
          <p:spPr>
            <a:xfrm>
              <a:off x="1476375" y="981075"/>
              <a:ext cx="114300" cy="114300"/>
            </a:xfrm>
            <a:prstGeom prst="ellipse">
              <a:avLst/>
            </a:prstGeom>
            <a:noFill/>
            <a:ln w="19050" cap="flat" cmpd="sng">
              <a:solidFill>
                <a:schemeClr val="accent1"/>
              </a:solidFill>
              <a:prstDash val="solid"/>
              <a:round/>
              <a:headEnd type="none" w="sm" len="sm"/>
              <a:tailEnd type="none" w="sm" len="sm"/>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8"/>
            <p:cNvSpPr/>
            <p:nvPr/>
          </p:nvSpPr>
          <p:spPr>
            <a:xfrm>
              <a:off x="1657350" y="981075"/>
              <a:ext cx="114300" cy="114300"/>
            </a:xfrm>
            <a:prstGeom prst="ellipse">
              <a:avLst/>
            </a:prstGeom>
            <a:solidFill>
              <a:schemeClr val="accent1"/>
            </a:solidFill>
            <a:ln>
              <a:noFill/>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8"/>
            <p:cNvSpPr/>
            <p:nvPr/>
          </p:nvSpPr>
          <p:spPr>
            <a:xfrm>
              <a:off x="1838325" y="981075"/>
              <a:ext cx="114300" cy="114300"/>
            </a:xfrm>
            <a:prstGeom prst="ellipse">
              <a:avLst/>
            </a:prstGeom>
            <a:solidFill>
              <a:schemeClr val="accent1"/>
            </a:solidFill>
            <a:ln>
              <a:noFill/>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344;p34">
            <a:extLst>
              <a:ext uri="{FF2B5EF4-FFF2-40B4-BE49-F238E27FC236}">
                <a16:creationId xmlns:a16="http://schemas.microsoft.com/office/drawing/2014/main" id="{ED1ECAE1-9A46-F467-4217-56FECBA5EB3E}"/>
              </a:ext>
            </a:extLst>
          </p:cNvPr>
          <p:cNvSpPr/>
          <p:nvPr/>
        </p:nvSpPr>
        <p:spPr>
          <a:xfrm>
            <a:off x="400088" y="189624"/>
            <a:ext cx="8442660" cy="2197397"/>
          </a:xfrm>
          <a:prstGeom prst="roundRect">
            <a:avLst>
              <a:gd name="adj" fmla="val 11903"/>
            </a:avLst>
          </a:prstGeom>
          <a:solidFill>
            <a:schemeClr val="accent4"/>
          </a:solidFill>
          <a:ln w="19050" cap="flat" cmpd="sng">
            <a:solidFill>
              <a:srgbClr val="3FF5E1"/>
            </a:solidFill>
            <a:prstDash val="solid"/>
            <a:round/>
            <a:headEnd type="none" w="sm" len="sm"/>
            <a:tailEnd type="none" w="sm" len="sm"/>
          </a:ln>
          <a:effectLst>
            <a:outerShdw blurRad="142875" dist="19050" dir="5400000" algn="bl" rotWithShape="0">
              <a:srgbClr val="98FAFC">
                <a:alpha val="9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45;p34">
            <a:extLst>
              <a:ext uri="{FF2B5EF4-FFF2-40B4-BE49-F238E27FC236}">
                <a16:creationId xmlns:a16="http://schemas.microsoft.com/office/drawing/2014/main" id="{E98EE0CC-A17B-DDFB-02AA-44923D058A88}"/>
              </a:ext>
            </a:extLst>
          </p:cNvPr>
          <p:cNvSpPr txBox="1">
            <a:spLocks noGrp="1"/>
          </p:cNvSpPr>
          <p:nvPr>
            <p:ph type="title"/>
          </p:nvPr>
        </p:nvSpPr>
        <p:spPr>
          <a:xfrm>
            <a:off x="350670" y="422159"/>
            <a:ext cx="8442660" cy="576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IN" sz="3600" dirty="0"/>
              <a:t>PROBLEM WE ARE ADDRESSING</a:t>
            </a:r>
            <a:endParaRPr sz="3600" dirty="0"/>
          </a:p>
        </p:txBody>
      </p:sp>
      <p:sp>
        <p:nvSpPr>
          <p:cNvPr id="19" name="Google Shape;346;p34">
            <a:extLst>
              <a:ext uri="{FF2B5EF4-FFF2-40B4-BE49-F238E27FC236}">
                <a16:creationId xmlns:a16="http://schemas.microsoft.com/office/drawing/2014/main" id="{FD3113F3-9DF0-9C9D-C428-BBDFD6FCFF87}"/>
              </a:ext>
            </a:extLst>
          </p:cNvPr>
          <p:cNvSpPr txBox="1">
            <a:spLocks/>
          </p:cNvSpPr>
          <p:nvPr/>
        </p:nvSpPr>
        <p:spPr>
          <a:xfrm>
            <a:off x="417771" y="732187"/>
            <a:ext cx="8194158" cy="13356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sz="1800" spc="25" dirty="0">
                <a:solidFill>
                  <a:schemeClr val="tx1"/>
                </a:solidFill>
                <a:effectLst/>
                <a:latin typeface="typonine sans regular"/>
                <a:ea typeface="Calibri" panose="020F0502020204030204" pitchFamily="34" charset="0"/>
                <a:cs typeface="Times New Roman" panose="02020603050405020304" pitchFamily="18" charset="0"/>
              </a:rPr>
              <a:t>The main problem that this project addresses is the level of purity and safety a targeted river body can offer at a given time frame.</a:t>
            </a:r>
            <a:endParaRPr lang="en-US" dirty="0">
              <a:solidFill>
                <a:schemeClr val="tx1"/>
              </a:solidFill>
            </a:endParaRPr>
          </a:p>
        </p:txBody>
      </p:sp>
      <p:sp>
        <p:nvSpPr>
          <p:cNvPr id="20" name="Google Shape;344;p34">
            <a:extLst>
              <a:ext uri="{FF2B5EF4-FFF2-40B4-BE49-F238E27FC236}">
                <a16:creationId xmlns:a16="http://schemas.microsoft.com/office/drawing/2014/main" id="{F15DF6A6-8B16-B57C-908E-02B5046A024E}"/>
              </a:ext>
            </a:extLst>
          </p:cNvPr>
          <p:cNvSpPr/>
          <p:nvPr/>
        </p:nvSpPr>
        <p:spPr>
          <a:xfrm>
            <a:off x="408252" y="2607134"/>
            <a:ext cx="8442660" cy="1823108"/>
          </a:xfrm>
          <a:prstGeom prst="roundRect">
            <a:avLst>
              <a:gd name="adj" fmla="val 11903"/>
            </a:avLst>
          </a:prstGeom>
          <a:solidFill>
            <a:schemeClr val="accent4"/>
          </a:solidFill>
          <a:ln w="19050" cap="flat" cmpd="sng">
            <a:solidFill>
              <a:srgbClr val="3FF5E1"/>
            </a:solidFill>
            <a:prstDash val="solid"/>
            <a:round/>
            <a:headEnd type="none" w="sm" len="sm"/>
            <a:tailEnd type="none" w="sm" len="sm"/>
          </a:ln>
          <a:effectLst>
            <a:outerShdw blurRad="142875" dist="19050" dir="5400000" algn="bl" rotWithShape="0">
              <a:srgbClr val="98FAFC">
                <a:alpha val="9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45;p34">
            <a:extLst>
              <a:ext uri="{FF2B5EF4-FFF2-40B4-BE49-F238E27FC236}">
                <a16:creationId xmlns:a16="http://schemas.microsoft.com/office/drawing/2014/main" id="{575AD762-977C-3B14-713C-FF780F4AAEFE}"/>
              </a:ext>
            </a:extLst>
          </p:cNvPr>
          <p:cNvSpPr txBox="1">
            <a:spLocks/>
          </p:cNvSpPr>
          <p:nvPr/>
        </p:nvSpPr>
        <p:spPr>
          <a:xfrm>
            <a:off x="417771" y="2793452"/>
            <a:ext cx="8442660" cy="5760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900"/>
              <a:buFont typeface="Oswald"/>
              <a:buNone/>
              <a:defRPr sz="7200" b="0" i="0" u="none" strike="noStrike" cap="none">
                <a:solidFill>
                  <a:schemeClr val="dk1"/>
                </a:solidFill>
                <a:latin typeface="Oswald"/>
                <a:ea typeface="Oswald"/>
                <a:cs typeface="Oswald"/>
                <a:sym typeface="Oswald"/>
              </a:defRPr>
            </a:lvl1pPr>
            <a:lvl2pPr marR="0" lvl="1" algn="ctr" rtl="0">
              <a:lnSpc>
                <a:spcPct val="100000"/>
              </a:lnSpc>
              <a:spcBef>
                <a:spcPts val="0"/>
              </a:spcBef>
              <a:spcAft>
                <a:spcPts val="0"/>
              </a:spcAft>
              <a:buClr>
                <a:schemeClr val="dk1"/>
              </a:buClr>
              <a:buSzPts val="4900"/>
              <a:buFont typeface="Bebas Neue"/>
              <a:buNone/>
              <a:defRPr sz="49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4900"/>
              <a:buFont typeface="Bebas Neue"/>
              <a:buNone/>
              <a:defRPr sz="49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4900"/>
              <a:buFont typeface="Bebas Neue"/>
              <a:buNone/>
              <a:defRPr sz="49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4900"/>
              <a:buFont typeface="Bebas Neue"/>
              <a:buNone/>
              <a:defRPr sz="49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4900"/>
              <a:buFont typeface="Bebas Neue"/>
              <a:buNone/>
              <a:defRPr sz="49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4900"/>
              <a:buFont typeface="Bebas Neue"/>
              <a:buNone/>
              <a:defRPr sz="49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4900"/>
              <a:buFont typeface="Bebas Neue"/>
              <a:buNone/>
              <a:defRPr sz="49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4900"/>
              <a:buFont typeface="Bebas Neue"/>
              <a:buNone/>
              <a:defRPr sz="4900" b="0" i="0" u="none" strike="noStrike" cap="none">
                <a:solidFill>
                  <a:schemeClr val="dk1"/>
                </a:solidFill>
                <a:latin typeface="Bebas Neue"/>
                <a:ea typeface="Bebas Neue"/>
                <a:cs typeface="Bebas Neue"/>
                <a:sym typeface="Bebas Neue"/>
              </a:defRPr>
            </a:lvl9pPr>
          </a:lstStyle>
          <a:p>
            <a:r>
              <a:rPr lang="en-IN" sz="3600" dirty="0"/>
              <a:t>IS THIS AN IMPORTANT PROBLEM?</a:t>
            </a:r>
          </a:p>
        </p:txBody>
      </p:sp>
      <p:sp>
        <p:nvSpPr>
          <p:cNvPr id="22" name="Google Shape;346;p34">
            <a:extLst>
              <a:ext uri="{FF2B5EF4-FFF2-40B4-BE49-F238E27FC236}">
                <a16:creationId xmlns:a16="http://schemas.microsoft.com/office/drawing/2014/main" id="{D70FC121-E381-2C01-F807-7D54B83FFB55}"/>
              </a:ext>
            </a:extLst>
          </p:cNvPr>
          <p:cNvSpPr txBox="1">
            <a:spLocks/>
          </p:cNvSpPr>
          <p:nvPr/>
        </p:nvSpPr>
        <p:spPr>
          <a:xfrm>
            <a:off x="475347" y="3053996"/>
            <a:ext cx="8194158" cy="13356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dirty="0">
              <a:solidFill>
                <a:schemeClr val="tx1"/>
              </a:solidFill>
            </a:endParaRPr>
          </a:p>
        </p:txBody>
      </p:sp>
      <p:sp>
        <p:nvSpPr>
          <p:cNvPr id="23" name="Google Shape;346;p34">
            <a:extLst>
              <a:ext uri="{FF2B5EF4-FFF2-40B4-BE49-F238E27FC236}">
                <a16:creationId xmlns:a16="http://schemas.microsoft.com/office/drawing/2014/main" id="{81D878E7-2D8F-407A-BDB9-D031948B0CCD}"/>
              </a:ext>
            </a:extLst>
          </p:cNvPr>
          <p:cNvSpPr txBox="1">
            <a:spLocks/>
          </p:cNvSpPr>
          <p:nvPr/>
        </p:nvSpPr>
        <p:spPr>
          <a:xfrm>
            <a:off x="474921" y="3083212"/>
            <a:ext cx="8194158" cy="13356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800" spc="25" dirty="0">
                <a:solidFill>
                  <a:schemeClr val="tx1"/>
                </a:solidFill>
                <a:effectLst/>
                <a:latin typeface="typonine sans regular"/>
                <a:ea typeface="Calibri" panose="020F0502020204030204" pitchFamily="34" charset="0"/>
                <a:cs typeface="Times New Roman" panose="02020603050405020304" pitchFamily="18" charset="0"/>
              </a:rPr>
              <a:t>The human civilization is based on water bodies. So, it’s necessary to carefully monitor them and take required steps to solve the problem identified.</a:t>
            </a:r>
            <a:endParaRPr lang="en-US" dirty="0">
              <a:solidFill>
                <a:schemeClr val="tx1"/>
              </a:solidFill>
            </a:endParaRPr>
          </a:p>
        </p:txBody>
      </p:sp>
    </p:spTree>
    <p:extLst>
      <p:ext uri="{BB962C8B-B14F-4D97-AF65-F5344CB8AC3E}">
        <p14:creationId xmlns:p14="http://schemas.microsoft.com/office/powerpoint/2010/main" val="2482568378"/>
      </p:ext>
    </p:extLst>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grpSp>
        <p:nvGrpSpPr>
          <p:cNvPr id="260" name="Google Shape;260;p32"/>
          <p:cNvGrpSpPr/>
          <p:nvPr/>
        </p:nvGrpSpPr>
        <p:grpSpPr>
          <a:xfrm rot="-5400000" flipH="1">
            <a:off x="681707" y="1295099"/>
            <a:ext cx="1182802" cy="2546215"/>
            <a:chOff x="7350442" y="2608992"/>
            <a:chExt cx="777239" cy="1673160"/>
          </a:xfrm>
        </p:grpSpPr>
        <p:sp>
          <p:nvSpPr>
            <p:cNvPr id="261" name="Google Shape;261;p32"/>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32"/>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32"/>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32"/>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32"/>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32"/>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32"/>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32"/>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9" name="Google Shape;269;p32"/>
          <p:cNvGrpSpPr/>
          <p:nvPr/>
        </p:nvGrpSpPr>
        <p:grpSpPr>
          <a:xfrm rot="5400000">
            <a:off x="7363496" y="1290666"/>
            <a:ext cx="1182802" cy="2555083"/>
            <a:chOff x="7350442" y="2608992"/>
            <a:chExt cx="777239" cy="1673160"/>
          </a:xfrm>
        </p:grpSpPr>
        <p:sp>
          <p:nvSpPr>
            <p:cNvPr id="270" name="Google Shape;270;p32"/>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32"/>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32"/>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32"/>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32"/>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32"/>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32"/>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32"/>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4" name="Google Shape;345;p34">
            <a:extLst>
              <a:ext uri="{FF2B5EF4-FFF2-40B4-BE49-F238E27FC236}">
                <a16:creationId xmlns:a16="http://schemas.microsoft.com/office/drawing/2014/main" id="{A296E0A8-34A9-50BA-B1E4-7C07902F66FA}"/>
              </a:ext>
            </a:extLst>
          </p:cNvPr>
          <p:cNvSpPr txBox="1">
            <a:spLocks noGrp="1"/>
          </p:cNvSpPr>
          <p:nvPr>
            <p:ph type="title"/>
          </p:nvPr>
        </p:nvSpPr>
        <p:spPr>
          <a:xfrm>
            <a:off x="454945" y="453833"/>
            <a:ext cx="8449782" cy="577243"/>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IN" sz="3600" dirty="0"/>
              <a:t>HOW IT RESOLVES THE ISSUE?</a:t>
            </a:r>
            <a:endParaRPr sz="3600" dirty="0"/>
          </a:p>
        </p:txBody>
      </p:sp>
      <p:sp>
        <p:nvSpPr>
          <p:cNvPr id="65" name="Google Shape;346;p34">
            <a:extLst>
              <a:ext uri="{FF2B5EF4-FFF2-40B4-BE49-F238E27FC236}">
                <a16:creationId xmlns:a16="http://schemas.microsoft.com/office/drawing/2014/main" id="{43A242BF-269F-138D-97ED-E4EBB294EE70}"/>
              </a:ext>
            </a:extLst>
          </p:cNvPr>
          <p:cNvSpPr txBox="1">
            <a:spLocks/>
          </p:cNvSpPr>
          <p:nvPr/>
        </p:nvSpPr>
        <p:spPr>
          <a:xfrm>
            <a:off x="417771" y="2097802"/>
            <a:ext cx="8194158" cy="13356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dirty="0">
              <a:solidFill>
                <a:schemeClr val="tx1"/>
              </a:solidFill>
            </a:endParaRPr>
          </a:p>
        </p:txBody>
      </p:sp>
      <p:sp>
        <p:nvSpPr>
          <p:cNvPr id="66" name="Google Shape;346;p34">
            <a:extLst>
              <a:ext uri="{FF2B5EF4-FFF2-40B4-BE49-F238E27FC236}">
                <a16:creationId xmlns:a16="http://schemas.microsoft.com/office/drawing/2014/main" id="{DE07ADD6-CEC6-1CDC-673F-5D7768E390E7}"/>
              </a:ext>
            </a:extLst>
          </p:cNvPr>
          <p:cNvSpPr txBox="1">
            <a:spLocks/>
          </p:cNvSpPr>
          <p:nvPr/>
        </p:nvSpPr>
        <p:spPr>
          <a:xfrm>
            <a:off x="582757" y="816878"/>
            <a:ext cx="8194158" cy="13356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800" spc="25" dirty="0">
                <a:solidFill>
                  <a:schemeClr val="tx1"/>
                </a:solidFill>
                <a:effectLst/>
                <a:latin typeface="typonine sans regular"/>
                <a:ea typeface="Calibri" panose="020F0502020204030204" pitchFamily="34" charset="0"/>
                <a:cs typeface="Times New Roman" panose="02020603050405020304" pitchFamily="18" charset="0"/>
              </a:rPr>
              <a:t>The paper solves the problem of unpredictability of water bodies by constantly monitoring them and alerting the user when a problem is identified. </a:t>
            </a:r>
            <a:endParaRPr lang="en-US" dirty="0">
              <a:solidFill>
                <a:schemeClr val="tx1"/>
              </a:solidFill>
            </a:endParaRPr>
          </a:p>
        </p:txBody>
      </p:sp>
      <p:sp>
        <p:nvSpPr>
          <p:cNvPr id="69" name="Google Shape;345;p34">
            <a:extLst>
              <a:ext uri="{FF2B5EF4-FFF2-40B4-BE49-F238E27FC236}">
                <a16:creationId xmlns:a16="http://schemas.microsoft.com/office/drawing/2014/main" id="{72C35E58-399E-10A6-346F-8468BBA83DC7}"/>
              </a:ext>
            </a:extLst>
          </p:cNvPr>
          <p:cNvSpPr txBox="1">
            <a:spLocks/>
          </p:cNvSpPr>
          <p:nvPr/>
        </p:nvSpPr>
        <p:spPr>
          <a:xfrm>
            <a:off x="454945" y="2964794"/>
            <a:ext cx="8449782" cy="577243"/>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200"/>
              <a:buFont typeface="Oswald"/>
              <a:buNone/>
              <a:defRPr sz="22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200"/>
              <a:buFont typeface="Oswald"/>
              <a:buNone/>
              <a:defRPr sz="2200" b="0" i="0" u="none" strike="noStrike" cap="none">
                <a:solidFill>
                  <a:schemeClr val="dk1"/>
                </a:solidFill>
                <a:latin typeface="Oswald"/>
                <a:ea typeface="Oswald"/>
                <a:cs typeface="Oswald"/>
                <a:sym typeface="Oswald"/>
              </a:defRPr>
            </a:lvl2pPr>
            <a:lvl3pPr marR="0" lvl="2" algn="l" rtl="0">
              <a:lnSpc>
                <a:spcPct val="100000"/>
              </a:lnSpc>
              <a:spcBef>
                <a:spcPts val="0"/>
              </a:spcBef>
              <a:spcAft>
                <a:spcPts val="0"/>
              </a:spcAft>
              <a:buClr>
                <a:schemeClr val="dk1"/>
              </a:buClr>
              <a:buSzPts val="2200"/>
              <a:buFont typeface="Oswald"/>
              <a:buNone/>
              <a:defRPr sz="2200" b="0" i="0" u="none" strike="noStrike" cap="none">
                <a:solidFill>
                  <a:schemeClr val="dk1"/>
                </a:solidFill>
                <a:latin typeface="Oswald"/>
                <a:ea typeface="Oswald"/>
                <a:cs typeface="Oswald"/>
                <a:sym typeface="Oswald"/>
              </a:defRPr>
            </a:lvl3pPr>
            <a:lvl4pPr marR="0" lvl="3" algn="l" rtl="0">
              <a:lnSpc>
                <a:spcPct val="100000"/>
              </a:lnSpc>
              <a:spcBef>
                <a:spcPts val="0"/>
              </a:spcBef>
              <a:spcAft>
                <a:spcPts val="0"/>
              </a:spcAft>
              <a:buClr>
                <a:schemeClr val="dk1"/>
              </a:buClr>
              <a:buSzPts val="2200"/>
              <a:buFont typeface="Oswald"/>
              <a:buNone/>
              <a:defRPr sz="2200" b="0" i="0" u="none" strike="noStrike" cap="none">
                <a:solidFill>
                  <a:schemeClr val="dk1"/>
                </a:solidFill>
                <a:latin typeface="Oswald"/>
                <a:ea typeface="Oswald"/>
                <a:cs typeface="Oswald"/>
                <a:sym typeface="Oswald"/>
              </a:defRPr>
            </a:lvl4pPr>
            <a:lvl5pPr marR="0" lvl="4" algn="l" rtl="0">
              <a:lnSpc>
                <a:spcPct val="100000"/>
              </a:lnSpc>
              <a:spcBef>
                <a:spcPts val="0"/>
              </a:spcBef>
              <a:spcAft>
                <a:spcPts val="0"/>
              </a:spcAft>
              <a:buClr>
                <a:schemeClr val="dk1"/>
              </a:buClr>
              <a:buSzPts val="2200"/>
              <a:buFont typeface="Oswald"/>
              <a:buNone/>
              <a:defRPr sz="2200" b="0" i="0" u="none" strike="noStrike" cap="none">
                <a:solidFill>
                  <a:schemeClr val="dk1"/>
                </a:solidFill>
                <a:latin typeface="Oswald"/>
                <a:ea typeface="Oswald"/>
                <a:cs typeface="Oswald"/>
                <a:sym typeface="Oswald"/>
              </a:defRPr>
            </a:lvl5pPr>
            <a:lvl6pPr marR="0" lvl="5" algn="l" rtl="0">
              <a:lnSpc>
                <a:spcPct val="100000"/>
              </a:lnSpc>
              <a:spcBef>
                <a:spcPts val="0"/>
              </a:spcBef>
              <a:spcAft>
                <a:spcPts val="0"/>
              </a:spcAft>
              <a:buClr>
                <a:schemeClr val="dk1"/>
              </a:buClr>
              <a:buSzPts val="2200"/>
              <a:buFont typeface="Oswald"/>
              <a:buNone/>
              <a:defRPr sz="2200" b="0" i="0" u="none" strike="noStrike" cap="none">
                <a:solidFill>
                  <a:schemeClr val="dk1"/>
                </a:solidFill>
                <a:latin typeface="Oswald"/>
                <a:ea typeface="Oswald"/>
                <a:cs typeface="Oswald"/>
                <a:sym typeface="Oswald"/>
              </a:defRPr>
            </a:lvl6pPr>
            <a:lvl7pPr marR="0" lvl="6" algn="l" rtl="0">
              <a:lnSpc>
                <a:spcPct val="100000"/>
              </a:lnSpc>
              <a:spcBef>
                <a:spcPts val="0"/>
              </a:spcBef>
              <a:spcAft>
                <a:spcPts val="0"/>
              </a:spcAft>
              <a:buClr>
                <a:schemeClr val="dk1"/>
              </a:buClr>
              <a:buSzPts val="2200"/>
              <a:buFont typeface="Oswald"/>
              <a:buNone/>
              <a:defRPr sz="2200" b="0" i="0" u="none" strike="noStrike" cap="none">
                <a:solidFill>
                  <a:schemeClr val="dk1"/>
                </a:solidFill>
                <a:latin typeface="Oswald"/>
                <a:ea typeface="Oswald"/>
                <a:cs typeface="Oswald"/>
                <a:sym typeface="Oswald"/>
              </a:defRPr>
            </a:lvl7pPr>
            <a:lvl8pPr marR="0" lvl="7" algn="l" rtl="0">
              <a:lnSpc>
                <a:spcPct val="100000"/>
              </a:lnSpc>
              <a:spcBef>
                <a:spcPts val="0"/>
              </a:spcBef>
              <a:spcAft>
                <a:spcPts val="0"/>
              </a:spcAft>
              <a:buClr>
                <a:schemeClr val="dk1"/>
              </a:buClr>
              <a:buSzPts val="2200"/>
              <a:buFont typeface="Oswald"/>
              <a:buNone/>
              <a:defRPr sz="2200" b="0" i="0" u="none" strike="noStrike" cap="none">
                <a:solidFill>
                  <a:schemeClr val="dk1"/>
                </a:solidFill>
                <a:latin typeface="Oswald"/>
                <a:ea typeface="Oswald"/>
                <a:cs typeface="Oswald"/>
                <a:sym typeface="Oswald"/>
              </a:defRPr>
            </a:lvl8pPr>
            <a:lvl9pPr marR="0" lvl="8" algn="l" rtl="0">
              <a:lnSpc>
                <a:spcPct val="100000"/>
              </a:lnSpc>
              <a:spcBef>
                <a:spcPts val="0"/>
              </a:spcBef>
              <a:spcAft>
                <a:spcPts val="0"/>
              </a:spcAft>
              <a:buClr>
                <a:schemeClr val="dk1"/>
              </a:buClr>
              <a:buSzPts val="2200"/>
              <a:buFont typeface="Oswald"/>
              <a:buNone/>
              <a:defRPr sz="2200" b="0" i="0" u="none" strike="noStrike" cap="none">
                <a:solidFill>
                  <a:schemeClr val="dk1"/>
                </a:solidFill>
                <a:latin typeface="Oswald"/>
                <a:ea typeface="Oswald"/>
                <a:cs typeface="Oswald"/>
                <a:sym typeface="Oswald"/>
              </a:defRPr>
            </a:lvl9pPr>
          </a:lstStyle>
          <a:p>
            <a:pPr algn="ctr"/>
            <a:r>
              <a:rPr lang="en-US" sz="3600" dirty="0"/>
              <a:t>KEY CONTRIBUTIONS</a:t>
            </a:r>
          </a:p>
        </p:txBody>
      </p:sp>
      <p:sp>
        <p:nvSpPr>
          <p:cNvPr id="70" name="Google Shape;346;p34">
            <a:extLst>
              <a:ext uri="{FF2B5EF4-FFF2-40B4-BE49-F238E27FC236}">
                <a16:creationId xmlns:a16="http://schemas.microsoft.com/office/drawing/2014/main" id="{57199F1D-5E32-38A2-8A06-58A010B70C96}"/>
              </a:ext>
            </a:extLst>
          </p:cNvPr>
          <p:cNvSpPr txBox="1">
            <a:spLocks/>
          </p:cNvSpPr>
          <p:nvPr/>
        </p:nvSpPr>
        <p:spPr>
          <a:xfrm>
            <a:off x="582757" y="3433402"/>
            <a:ext cx="8194158" cy="13356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00050" indent="-400050">
              <a:buClr>
                <a:schemeClr val="tx1"/>
              </a:buClr>
              <a:buFont typeface="Arial" panose="020B0604020202020204" pitchFamily="34" charset="0"/>
              <a:buChar char="•"/>
            </a:pPr>
            <a:r>
              <a:rPr lang="en-US" dirty="0">
                <a:solidFill>
                  <a:schemeClr val="tx1"/>
                </a:solidFill>
              </a:rPr>
              <a:t>It provides a systematic real time data analysis</a:t>
            </a:r>
          </a:p>
          <a:p>
            <a:pPr marL="400050" indent="-400050">
              <a:buClr>
                <a:schemeClr val="tx1"/>
              </a:buClr>
              <a:buFont typeface="Arial" panose="020B0604020202020204" pitchFamily="34" charset="0"/>
              <a:buChar char="•"/>
            </a:pPr>
            <a:r>
              <a:rPr lang="en-US" dirty="0">
                <a:solidFill>
                  <a:schemeClr val="tx1"/>
                </a:solidFill>
              </a:rPr>
              <a:t>It provides remote access and automated eco friendly management of water bodies</a:t>
            </a:r>
          </a:p>
          <a:p>
            <a:pPr marL="400050" indent="-400050">
              <a:buClr>
                <a:schemeClr val="tx1"/>
              </a:buClr>
              <a:buFont typeface="Arial" panose="020B0604020202020204" pitchFamily="34" charset="0"/>
              <a:buChar char="•"/>
            </a:pPr>
            <a:r>
              <a:rPr lang="en-US" dirty="0">
                <a:solidFill>
                  <a:schemeClr val="tx1"/>
                </a:solidFill>
              </a:rPr>
              <a:t>It generates data that could be used to infer key knowledge about the water body via data mining.</a:t>
            </a:r>
          </a:p>
        </p:txBody>
      </p:sp>
    </p:spTree>
    <p:extLst>
      <p:ext uri="{BB962C8B-B14F-4D97-AF65-F5344CB8AC3E}">
        <p14:creationId xmlns:p14="http://schemas.microsoft.com/office/powerpoint/2010/main" val="3577955597"/>
      </p:ext>
    </p:extLst>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83"/>
        <p:cNvGrpSpPr/>
        <p:nvPr/>
      </p:nvGrpSpPr>
      <p:grpSpPr>
        <a:xfrm>
          <a:off x="0" y="0"/>
          <a:ext cx="0" cy="0"/>
          <a:chOff x="0" y="0"/>
          <a:chExt cx="0" cy="0"/>
        </a:xfrm>
      </p:grpSpPr>
      <p:sp>
        <p:nvSpPr>
          <p:cNvPr id="2188" name="Google Shape;2188;p43"/>
          <p:cNvSpPr/>
          <p:nvPr/>
        </p:nvSpPr>
        <p:spPr>
          <a:xfrm>
            <a:off x="3643103" y="1412417"/>
            <a:ext cx="2003129" cy="412200"/>
          </a:xfrm>
          <a:prstGeom prst="roundRect">
            <a:avLst>
              <a:gd name="adj" fmla="val 16667"/>
            </a:avLst>
          </a:prstGeom>
          <a:solidFill>
            <a:schemeClr val="accent1"/>
          </a:solidFill>
          <a:ln>
            <a:noFill/>
          </a:ln>
          <a:effectLst>
            <a:outerShdw blurRad="171450" dist="19050" dir="5400000" algn="bl" rotWithShape="0">
              <a:schemeClr val="accent1">
                <a:alpha val="61000"/>
              </a:schemeClr>
            </a:outerShdw>
          </a:effectLst>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2619AA"/>
                </a:solidFill>
                <a:effectLst/>
                <a:uLnTx/>
                <a:uFillTx/>
                <a:latin typeface="DM Sans"/>
                <a:ea typeface="DM Sans"/>
                <a:cs typeface="DM Sans"/>
                <a:sym typeface="DM Sans"/>
              </a:rPr>
              <a:t>BOLT WIFI MODULE</a:t>
            </a:r>
            <a:endParaRPr kumimoji="0" sz="1400" b="0" i="0" u="none" strike="noStrike" kern="0" cap="none" spc="0" normalizeH="0" baseline="0" noProof="0" dirty="0">
              <a:ln>
                <a:noFill/>
              </a:ln>
              <a:solidFill>
                <a:srgbClr val="2619AA"/>
              </a:solidFill>
              <a:effectLst/>
              <a:uLnTx/>
              <a:uFillTx/>
              <a:latin typeface="DM Sans"/>
              <a:ea typeface="DM Sans"/>
              <a:cs typeface="DM Sans"/>
              <a:sym typeface="DM Sans"/>
            </a:endParaRPr>
          </a:p>
        </p:txBody>
      </p:sp>
      <p:grpSp>
        <p:nvGrpSpPr>
          <p:cNvPr id="2189" name="Google Shape;2189;p43"/>
          <p:cNvGrpSpPr/>
          <p:nvPr/>
        </p:nvGrpSpPr>
        <p:grpSpPr>
          <a:xfrm rot="5400000">
            <a:off x="7283779" y="519532"/>
            <a:ext cx="1646736" cy="3557306"/>
            <a:chOff x="7350442" y="2608992"/>
            <a:chExt cx="777239" cy="1673160"/>
          </a:xfrm>
        </p:grpSpPr>
        <p:sp>
          <p:nvSpPr>
            <p:cNvPr id="2190" name="Google Shape;2190;p43"/>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191" name="Google Shape;2191;p43"/>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192" name="Google Shape;2192;p43"/>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193" name="Google Shape;2193;p43"/>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194" name="Google Shape;2194;p43"/>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195" name="Google Shape;2195;p43"/>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196" name="Google Shape;2196;p43"/>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197" name="Google Shape;2197;p43"/>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198" name="Google Shape;2198;p43"/>
          <p:cNvGrpSpPr/>
          <p:nvPr/>
        </p:nvGrpSpPr>
        <p:grpSpPr>
          <a:xfrm rot="-5400000" flipH="1">
            <a:off x="356705" y="512992"/>
            <a:ext cx="1646736" cy="3557306"/>
            <a:chOff x="7350442" y="2608992"/>
            <a:chExt cx="777239" cy="1673160"/>
          </a:xfrm>
        </p:grpSpPr>
        <p:sp>
          <p:nvSpPr>
            <p:cNvPr id="2199" name="Google Shape;2199;p43"/>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00" name="Google Shape;2200;p43"/>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01" name="Google Shape;2201;p43"/>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02" name="Google Shape;2202;p43"/>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03" name="Google Shape;2203;p43"/>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04" name="Google Shape;2204;p43"/>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05" name="Google Shape;2205;p43"/>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06" name="Google Shape;2206;p43"/>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207" name="Google Shape;2207;p43"/>
          <p:cNvSpPr txBox="1">
            <a:spLocks noGrp="1"/>
          </p:cNvSpPr>
          <p:nvPr>
            <p:ph type="title"/>
          </p:nvPr>
        </p:nvSpPr>
        <p:spPr>
          <a:xfrm>
            <a:off x="769178" y="604612"/>
            <a:ext cx="7704000" cy="576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COMPONENETS</a:t>
            </a:r>
            <a:endParaRPr dirty="0"/>
          </a:p>
        </p:txBody>
      </p:sp>
      <p:sp>
        <p:nvSpPr>
          <p:cNvPr id="40" name="Google Shape;2188;p43">
            <a:extLst>
              <a:ext uri="{FF2B5EF4-FFF2-40B4-BE49-F238E27FC236}">
                <a16:creationId xmlns:a16="http://schemas.microsoft.com/office/drawing/2014/main" id="{41B60AE5-4350-7A81-E422-1CEA2E1DCD1D}"/>
              </a:ext>
            </a:extLst>
          </p:cNvPr>
          <p:cNvSpPr/>
          <p:nvPr/>
        </p:nvSpPr>
        <p:spPr>
          <a:xfrm>
            <a:off x="2983511" y="2085020"/>
            <a:ext cx="1431600" cy="412200"/>
          </a:xfrm>
          <a:prstGeom prst="roundRect">
            <a:avLst>
              <a:gd name="adj" fmla="val 16667"/>
            </a:avLst>
          </a:prstGeom>
          <a:solidFill>
            <a:schemeClr val="accent1"/>
          </a:solidFill>
          <a:ln>
            <a:noFill/>
          </a:ln>
          <a:effectLst>
            <a:outerShdw blurRad="171450" dist="19050" dir="5400000" algn="bl" rotWithShape="0">
              <a:schemeClr val="accent1">
                <a:alpha val="61000"/>
              </a:schemeClr>
            </a:outerShdw>
          </a:effectLst>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2619AA"/>
                </a:solidFill>
                <a:effectLst/>
                <a:uLnTx/>
                <a:uFillTx/>
                <a:latin typeface="DM Sans"/>
                <a:ea typeface="DM Sans"/>
                <a:cs typeface="DM Sans"/>
                <a:sym typeface="DM Sans"/>
              </a:rPr>
              <a:t>ARDUINO UNO</a:t>
            </a:r>
            <a:endParaRPr kumimoji="0" sz="1400" b="0" i="0" u="none" strike="noStrike" kern="0" cap="none" spc="0" normalizeH="0" baseline="0" noProof="0" dirty="0">
              <a:ln>
                <a:noFill/>
              </a:ln>
              <a:solidFill>
                <a:srgbClr val="2619AA"/>
              </a:solidFill>
              <a:effectLst/>
              <a:uLnTx/>
              <a:uFillTx/>
              <a:latin typeface="DM Sans"/>
              <a:ea typeface="DM Sans"/>
              <a:cs typeface="DM Sans"/>
              <a:sym typeface="DM Sans"/>
            </a:endParaRPr>
          </a:p>
        </p:txBody>
      </p:sp>
      <p:sp>
        <p:nvSpPr>
          <p:cNvPr id="41" name="Google Shape;2188;p43">
            <a:extLst>
              <a:ext uri="{FF2B5EF4-FFF2-40B4-BE49-F238E27FC236}">
                <a16:creationId xmlns:a16="http://schemas.microsoft.com/office/drawing/2014/main" id="{CE3E4F3E-32C4-047D-18B9-71E9DF11E554}"/>
              </a:ext>
            </a:extLst>
          </p:cNvPr>
          <p:cNvSpPr/>
          <p:nvPr/>
        </p:nvSpPr>
        <p:spPr>
          <a:xfrm>
            <a:off x="4896894" y="2072391"/>
            <a:ext cx="1431600" cy="412200"/>
          </a:xfrm>
          <a:prstGeom prst="roundRect">
            <a:avLst>
              <a:gd name="adj" fmla="val 16667"/>
            </a:avLst>
          </a:prstGeom>
          <a:solidFill>
            <a:schemeClr val="accent1"/>
          </a:solidFill>
          <a:ln>
            <a:noFill/>
          </a:ln>
          <a:effectLst>
            <a:outerShdw blurRad="171450" dist="19050" dir="5400000" algn="bl" rotWithShape="0">
              <a:schemeClr val="accent1">
                <a:alpha val="61000"/>
              </a:schemeClr>
            </a:outerShdw>
          </a:effectLst>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2619AA"/>
                </a:solidFill>
                <a:effectLst/>
                <a:uLnTx/>
                <a:uFillTx/>
                <a:latin typeface="DM Sans"/>
                <a:ea typeface="DM Sans"/>
                <a:cs typeface="DM Sans"/>
                <a:sym typeface="DM Sans"/>
              </a:rPr>
              <a:t>BREADBOARD</a:t>
            </a:r>
            <a:endParaRPr kumimoji="0" sz="1400" b="0" i="0" u="none" strike="noStrike" kern="0" cap="none" spc="0" normalizeH="0" baseline="0" noProof="0" dirty="0">
              <a:ln>
                <a:noFill/>
              </a:ln>
              <a:solidFill>
                <a:srgbClr val="2619AA"/>
              </a:solidFill>
              <a:effectLst/>
              <a:uLnTx/>
              <a:uFillTx/>
              <a:latin typeface="DM Sans"/>
              <a:ea typeface="DM Sans"/>
              <a:cs typeface="DM Sans"/>
              <a:sym typeface="DM Sans"/>
            </a:endParaRPr>
          </a:p>
        </p:txBody>
      </p:sp>
      <p:sp>
        <p:nvSpPr>
          <p:cNvPr id="42" name="Google Shape;2188;p43">
            <a:extLst>
              <a:ext uri="{FF2B5EF4-FFF2-40B4-BE49-F238E27FC236}">
                <a16:creationId xmlns:a16="http://schemas.microsoft.com/office/drawing/2014/main" id="{1D06B12B-AC7D-05E5-3C80-4F4C9AED7502}"/>
              </a:ext>
            </a:extLst>
          </p:cNvPr>
          <p:cNvSpPr/>
          <p:nvPr/>
        </p:nvSpPr>
        <p:spPr>
          <a:xfrm>
            <a:off x="882146" y="2792641"/>
            <a:ext cx="1431600" cy="412200"/>
          </a:xfrm>
          <a:prstGeom prst="roundRect">
            <a:avLst>
              <a:gd name="adj" fmla="val 16667"/>
            </a:avLst>
          </a:prstGeom>
          <a:solidFill>
            <a:schemeClr val="accent1"/>
          </a:solidFill>
          <a:ln>
            <a:noFill/>
          </a:ln>
          <a:effectLst>
            <a:outerShdw blurRad="171450" dist="19050" dir="5400000" algn="bl" rotWithShape="0">
              <a:schemeClr val="accent1">
                <a:alpha val="61000"/>
              </a:schemeClr>
            </a:outerShdw>
          </a:effectLst>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2619AA"/>
                </a:solidFill>
                <a:effectLst/>
                <a:uLnTx/>
                <a:uFillTx/>
                <a:latin typeface="DM Sans"/>
                <a:ea typeface="DM Sans"/>
                <a:cs typeface="DM Sans"/>
                <a:sym typeface="DM Sans"/>
              </a:rPr>
              <a:t>LED’S</a:t>
            </a:r>
            <a:endParaRPr kumimoji="0" sz="1400" b="0" i="0" u="none" strike="noStrike" kern="0" cap="none" spc="0" normalizeH="0" baseline="0" noProof="0" dirty="0">
              <a:ln>
                <a:noFill/>
              </a:ln>
              <a:solidFill>
                <a:srgbClr val="2619AA"/>
              </a:solidFill>
              <a:effectLst/>
              <a:uLnTx/>
              <a:uFillTx/>
              <a:latin typeface="DM Sans"/>
              <a:ea typeface="DM Sans"/>
              <a:cs typeface="DM Sans"/>
              <a:sym typeface="DM Sans"/>
            </a:endParaRPr>
          </a:p>
        </p:txBody>
      </p:sp>
      <p:sp>
        <p:nvSpPr>
          <p:cNvPr id="43" name="Google Shape;2188;p43">
            <a:extLst>
              <a:ext uri="{FF2B5EF4-FFF2-40B4-BE49-F238E27FC236}">
                <a16:creationId xmlns:a16="http://schemas.microsoft.com/office/drawing/2014/main" id="{A2EB75F4-A619-FA1B-5A9B-F2C78D70CDF1}"/>
              </a:ext>
            </a:extLst>
          </p:cNvPr>
          <p:cNvSpPr/>
          <p:nvPr/>
        </p:nvSpPr>
        <p:spPr>
          <a:xfrm>
            <a:off x="1915025" y="3499737"/>
            <a:ext cx="1431600" cy="752492"/>
          </a:xfrm>
          <a:prstGeom prst="roundRect">
            <a:avLst>
              <a:gd name="adj" fmla="val 16667"/>
            </a:avLst>
          </a:prstGeom>
          <a:solidFill>
            <a:schemeClr val="accent1"/>
          </a:solidFill>
          <a:ln>
            <a:noFill/>
          </a:ln>
          <a:effectLst>
            <a:outerShdw blurRad="171450" dist="19050" dir="5400000" algn="bl" rotWithShape="0">
              <a:schemeClr val="accent1">
                <a:alpha val="61000"/>
              </a:schemeClr>
            </a:outerShdw>
          </a:effectLst>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2619AA"/>
                </a:solidFill>
                <a:effectLst/>
                <a:uLnTx/>
                <a:uFillTx/>
                <a:latin typeface="DM Sans"/>
                <a:ea typeface="DM Sans"/>
                <a:cs typeface="DM Sans"/>
                <a:sym typeface="DM Sans"/>
              </a:rPr>
              <a:t>HC-SR04 ULTARSONIC SENSOR</a:t>
            </a:r>
            <a:endParaRPr kumimoji="0" sz="1400" b="0" i="0" u="none" strike="noStrike" kern="0" cap="none" spc="0" normalizeH="0" baseline="0" noProof="0" dirty="0">
              <a:ln>
                <a:noFill/>
              </a:ln>
              <a:solidFill>
                <a:srgbClr val="2619AA"/>
              </a:solidFill>
              <a:effectLst/>
              <a:uLnTx/>
              <a:uFillTx/>
              <a:latin typeface="DM Sans"/>
              <a:ea typeface="DM Sans"/>
              <a:cs typeface="DM Sans"/>
              <a:sym typeface="DM Sans"/>
            </a:endParaRPr>
          </a:p>
        </p:txBody>
      </p:sp>
      <p:sp>
        <p:nvSpPr>
          <p:cNvPr id="44" name="Google Shape;2188;p43">
            <a:extLst>
              <a:ext uri="{FF2B5EF4-FFF2-40B4-BE49-F238E27FC236}">
                <a16:creationId xmlns:a16="http://schemas.microsoft.com/office/drawing/2014/main" id="{53D42FDF-234C-2171-35F0-14E5E9D70CB0}"/>
              </a:ext>
            </a:extLst>
          </p:cNvPr>
          <p:cNvSpPr/>
          <p:nvPr/>
        </p:nvSpPr>
        <p:spPr>
          <a:xfrm>
            <a:off x="6783856" y="2792641"/>
            <a:ext cx="1431600" cy="412200"/>
          </a:xfrm>
          <a:prstGeom prst="roundRect">
            <a:avLst>
              <a:gd name="adj" fmla="val 16667"/>
            </a:avLst>
          </a:prstGeom>
          <a:solidFill>
            <a:schemeClr val="accent1"/>
          </a:solidFill>
          <a:ln>
            <a:noFill/>
          </a:ln>
          <a:effectLst>
            <a:outerShdw blurRad="171450" dist="19050" dir="5400000" algn="bl" rotWithShape="0">
              <a:schemeClr val="accent1">
                <a:alpha val="61000"/>
              </a:schemeClr>
            </a:outerShdw>
          </a:effectLst>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2619AA"/>
                </a:solidFill>
                <a:effectLst/>
                <a:uLnTx/>
                <a:uFillTx/>
                <a:latin typeface="DM Sans"/>
                <a:ea typeface="DM Sans"/>
                <a:cs typeface="DM Sans"/>
                <a:sym typeface="DM Sans"/>
              </a:rPr>
              <a:t>JUMPER WIRES</a:t>
            </a:r>
            <a:endParaRPr kumimoji="0" sz="1400" b="0" i="0" u="none" strike="noStrike" kern="0" cap="none" spc="0" normalizeH="0" baseline="0" noProof="0" dirty="0">
              <a:ln>
                <a:noFill/>
              </a:ln>
              <a:solidFill>
                <a:srgbClr val="2619AA"/>
              </a:solidFill>
              <a:effectLst/>
              <a:uLnTx/>
              <a:uFillTx/>
              <a:latin typeface="DM Sans"/>
              <a:ea typeface="DM Sans"/>
              <a:cs typeface="DM Sans"/>
              <a:sym typeface="DM Sans"/>
            </a:endParaRPr>
          </a:p>
        </p:txBody>
      </p:sp>
      <p:sp>
        <p:nvSpPr>
          <p:cNvPr id="45" name="Google Shape;2188;p43">
            <a:extLst>
              <a:ext uri="{FF2B5EF4-FFF2-40B4-BE49-F238E27FC236}">
                <a16:creationId xmlns:a16="http://schemas.microsoft.com/office/drawing/2014/main" id="{3E2F0984-9840-E5D4-B978-D9A81009DBE4}"/>
              </a:ext>
            </a:extLst>
          </p:cNvPr>
          <p:cNvSpPr/>
          <p:nvPr/>
        </p:nvSpPr>
        <p:spPr>
          <a:xfrm>
            <a:off x="3840744" y="3499737"/>
            <a:ext cx="1489168" cy="752492"/>
          </a:xfrm>
          <a:prstGeom prst="roundRect">
            <a:avLst>
              <a:gd name="adj" fmla="val 16667"/>
            </a:avLst>
          </a:prstGeom>
          <a:solidFill>
            <a:schemeClr val="accent1"/>
          </a:solidFill>
          <a:ln>
            <a:noFill/>
          </a:ln>
          <a:effectLst>
            <a:outerShdw blurRad="171450" dist="19050" dir="5400000" algn="bl" rotWithShape="0">
              <a:schemeClr val="accent1">
                <a:alpha val="61000"/>
              </a:schemeClr>
            </a:outerShdw>
          </a:effectLst>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2619AA"/>
                </a:solidFill>
                <a:effectLst/>
                <a:uLnTx/>
                <a:uFillTx/>
                <a:latin typeface="DM Sans"/>
                <a:ea typeface="DM Sans"/>
                <a:cs typeface="DM Sans"/>
                <a:sym typeface="DM Sans"/>
              </a:rPr>
              <a:t>LM35 TEMPERATURE SENSOR</a:t>
            </a:r>
            <a:endParaRPr kumimoji="0" sz="1400" b="0" i="0" u="none" strike="noStrike" kern="0" cap="none" spc="0" normalizeH="0" baseline="0" noProof="0" dirty="0">
              <a:ln>
                <a:noFill/>
              </a:ln>
              <a:solidFill>
                <a:srgbClr val="2619AA"/>
              </a:solidFill>
              <a:effectLst/>
              <a:uLnTx/>
              <a:uFillTx/>
              <a:latin typeface="DM Sans"/>
              <a:ea typeface="DM Sans"/>
              <a:cs typeface="DM Sans"/>
              <a:sym typeface="DM Sans"/>
            </a:endParaRPr>
          </a:p>
        </p:txBody>
      </p:sp>
      <p:sp>
        <p:nvSpPr>
          <p:cNvPr id="46" name="Google Shape;2188;p43">
            <a:extLst>
              <a:ext uri="{FF2B5EF4-FFF2-40B4-BE49-F238E27FC236}">
                <a16:creationId xmlns:a16="http://schemas.microsoft.com/office/drawing/2014/main" id="{A5E74FD4-17BD-B699-CC35-49A14CB2ADFB}"/>
              </a:ext>
            </a:extLst>
          </p:cNvPr>
          <p:cNvSpPr/>
          <p:nvPr/>
        </p:nvSpPr>
        <p:spPr>
          <a:xfrm>
            <a:off x="2820855" y="2792641"/>
            <a:ext cx="1431600" cy="412200"/>
          </a:xfrm>
          <a:prstGeom prst="roundRect">
            <a:avLst>
              <a:gd name="adj" fmla="val 16667"/>
            </a:avLst>
          </a:prstGeom>
          <a:solidFill>
            <a:schemeClr val="accent1"/>
          </a:solidFill>
          <a:ln>
            <a:noFill/>
          </a:ln>
          <a:effectLst>
            <a:outerShdw blurRad="171450" dist="19050" dir="5400000" algn="bl" rotWithShape="0">
              <a:schemeClr val="accent1">
                <a:alpha val="61000"/>
              </a:schemeClr>
            </a:outerShdw>
          </a:effectLst>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1400" b="0" i="0" u="none" strike="noStrike" kern="0" cap="none" spc="0" normalizeH="0" baseline="0" noProof="0" dirty="0">
                <a:ln>
                  <a:noFill/>
                </a:ln>
                <a:solidFill>
                  <a:srgbClr val="2619AA"/>
                </a:solidFill>
                <a:effectLst/>
                <a:uLnTx/>
                <a:uFillTx/>
                <a:latin typeface="DM Sans"/>
                <a:ea typeface="DM Sans"/>
                <a:cs typeface="DM Sans"/>
                <a:sym typeface="DM Sans"/>
              </a:rPr>
              <a:t>L</a:t>
            </a:r>
            <a:r>
              <a:rPr kumimoji="0" lang="en" sz="1400" b="0" i="0" u="none" strike="noStrike" kern="0" cap="none" spc="0" normalizeH="0" baseline="0" noProof="0" dirty="0">
                <a:ln>
                  <a:noFill/>
                </a:ln>
                <a:solidFill>
                  <a:srgbClr val="2619AA"/>
                </a:solidFill>
                <a:effectLst/>
                <a:uLnTx/>
                <a:uFillTx/>
                <a:latin typeface="DM Sans"/>
                <a:ea typeface="DM Sans"/>
                <a:cs typeface="DM Sans"/>
                <a:sym typeface="DM Sans"/>
              </a:rPr>
              <a:t>CD 16x2</a:t>
            </a:r>
            <a:endParaRPr kumimoji="0" sz="1400" b="0" i="0" u="none" strike="noStrike" kern="0" cap="none" spc="0" normalizeH="0" baseline="0" noProof="0" dirty="0">
              <a:ln>
                <a:noFill/>
              </a:ln>
              <a:solidFill>
                <a:srgbClr val="2619AA"/>
              </a:solidFill>
              <a:effectLst/>
              <a:uLnTx/>
              <a:uFillTx/>
              <a:latin typeface="DM Sans"/>
              <a:ea typeface="DM Sans"/>
              <a:cs typeface="DM Sans"/>
              <a:sym typeface="DM Sans"/>
            </a:endParaRPr>
          </a:p>
        </p:txBody>
      </p:sp>
      <p:sp>
        <p:nvSpPr>
          <p:cNvPr id="47" name="Google Shape;2188;p43">
            <a:extLst>
              <a:ext uri="{FF2B5EF4-FFF2-40B4-BE49-F238E27FC236}">
                <a16:creationId xmlns:a16="http://schemas.microsoft.com/office/drawing/2014/main" id="{0A25E71D-8EC9-DE39-46BA-24C101610C34}"/>
              </a:ext>
            </a:extLst>
          </p:cNvPr>
          <p:cNvSpPr/>
          <p:nvPr/>
        </p:nvSpPr>
        <p:spPr>
          <a:xfrm>
            <a:off x="4780436" y="2792641"/>
            <a:ext cx="1431600" cy="412200"/>
          </a:xfrm>
          <a:prstGeom prst="roundRect">
            <a:avLst>
              <a:gd name="adj" fmla="val 16667"/>
            </a:avLst>
          </a:prstGeom>
          <a:solidFill>
            <a:schemeClr val="accent1"/>
          </a:solidFill>
          <a:ln>
            <a:noFill/>
          </a:ln>
          <a:effectLst>
            <a:outerShdw blurRad="171450" dist="19050" dir="5400000" algn="bl" rotWithShape="0">
              <a:schemeClr val="accent1">
                <a:alpha val="61000"/>
              </a:schemeClr>
            </a:outerShdw>
          </a:effectLst>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2619AA"/>
                </a:solidFill>
                <a:effectLst/>
                <a:uLnTx/>
                <a:uFillTx/>
                <a:latin typeface="DM Sans"/>
                <a:ea typeface="DM Sans"/>
                <a:cs typeface="DM Sans"/>
                <a:sym typeface="DM Sans"/>
              </a:rPr>
              <a:t>9V BATTERY</a:t>
            </a:r>
            <a:endParaRPr kumimoji="0" sz="1400" b="0" i="0" u="none" strike="noStrike" kern="0" cap="none" spc="0" normalizeH="0" baseline="0" noProof="0" dirty="0">
              <a:ln>
                <a:noFill/>
              </a:ln>
              <a:solidFill>
                <a:srgbClr val="2619AA"/>
              </a:solidFill>
              <a:effectLst/>
              <a:uLnTx/>
              <a:uFillTx/>
              <a:latin typeface="DM Sans"/>
              <a:ea typeface="DM Sans"/>
              <a:cs typeface="DM Sans"/>
              <a:sym typeface="DM Sans"/>
            </a:endParaRPr>
          </a:p>
        </p:txBody>
      </p:sp>
      <p:sp>
        <p:nvSpPr>
          <p:cNvPr id="49" name="Google Shape;2188;p43">
            <a:extLst>
              <a:ext uri="{FF2B5EF4-FFF2-40B4-BE49-F238E27FC236}">
                <a16:creationId xmlns:a16="http://schemas.microsoft.com/office/drawing/2014/main" id="{4158D718-3E27-D439-47B9-33B50EC42235}"/>
              </a:ext>
            </a:extLst>
          </p:cNvPr>
          <p:cNvSpPr/>
          <p:nvPr/>
        </p:nvSpPr>
        <p:spPr>
          <a:xfrm>
            <a:off x="5805356" y="3634257"/>
            <a:ext cx="1431600" cy="412200"/>
          </a:xfrm>
          <a:prstGeom prst="roundRect">
            <a:avLst>
              <a:gd name="adj" fmla="val 16667"/>
            </a:avLst>
          </a:prstGeom>
          <a:solidFill>
            <a:schemeClr val="accent1"/>
          </a:solidFill>
          <a:ln>
            <a:noFill/>
          </a:ln>
          <a:effectLst>
            <a:outerShdw blurRad="171450" dist="19050" dir="5400000" algn="bl" rotWithShape="0">
              <a:schemeClr val="accent1">
                <a:alpha val="61000"/>
              </a:schemeClr>
            </a:outerShdw>
          </a:effectLst>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2619AA"/>
                </a:solidFill>
                <a:effectLst/>
                <a:uLnTx/>
                <a:uFillTx/>
                <a:latin typeface="DM Sans"/>
                <a:ea typeface="DM Sans"/>
                <a:cs typeface="DM Sans"/>
                <a:sym typeface="DM Sans"/>
              </a:rPr>
              <a:t>TURBIDITY SENSOR</a:t>
            </a:r>
            <a:endParaRPr kumimoji="0" sz="1400" b="0" i="0" u="none" strike="noStrike" kern="0" cap="none" spc="0" normalizeH="0" baseline="0" noProof="0" dirty="0">
              <a:ln>
                <a:noFill/>
              </a:ln>
              <a:solidFill>
                <a:srgbClr val="2619AA"/>
              </a:solidFill>
              <a:effectLst/>
              <a:uLnTx/>
              <a:uFillTx/>
              <a:latin typeface="DM Sans"/>
              <a:ea typeface="DM Sans"/>
              <a:cs typeface="DM Sans"/>
              <a:sym typeface="DM Sans"/>
            </a:endParaRPr>
          </a:p>
        </p:txBody>
      </p:sp>
      <p:sp>
        <p:nvSpPr>
          <p:cNvPr id="52" name="Google Shape;2188;p43">
            <a:extLst>
              <a:ext uri="{FF2B5EF4-FFF2-40B4-BE49-F238E27FC236}">
                <a16:creationId xmlns:a16="http://schemas.microsoft.com/office/drawing/2014/main" id="{D271E3F2-008F-C4FA-0D9B-DEF7C3CD0CCF}"/>
              </a:ext>
            </a:extLst>
          </p:cNvPr>
          <p:cNvSpPr/>
          <p:nvPr/>
        </p:nvSpPr>
        <p:spPr>
          <a:xfrm>
            <a:off x="7628176" y="3499737"/>
            <a:ext cx="1489168" cy="752492"/>
          </a:xfrm>
          <a:prstGeom prst="roundRect">
            <a:avLst>
              <a:gd name="adj" fmla="val 16667"/>
            </a:avLst>
          </a:prstGeom>
          <a:solidFill>
            <a:schemeClr val="accent1"/>
          </a:solidFill>
          <a:ln>
            <a:noFill/>
          </a:ln>
          <a:effectLst>
            <a:outerShdw blurRad="171450" dist="19050" dir="5400000" algn="bl" rotWithShape="0">
              <a:schemeClr val="accent1">
                <a:alpha val="61000"/>
              </a:schemeClr>
            </a:outerShdw>
          </a:effectLst>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dirty="0">
                <a:ln>
                  <a:noFill/>
                </a:ln>
                <a:solidFill>
                  <a:srgbClr val="2619AA"/>
                </a:solidFill>
                <a:effectLst/>
                <a:uLnTx/>
                <a:uFillTx/>
                <a:latin typeface="DM Sans"/>
                <a:ea typeface="DM Sans"/>
                <a:cs typeface="DM Sans"/>
                <a:sym typeface="DM Sans"/>
              </a:rPr>
              <a:t>DS18B20 TEMPERATURE SENSOR</a:t>
            </a:r>
            <a:endParaRPr kumimoji="0" sz="1400" b="0" i="0" u="none" strike="noStrike" kern="0" cap="none" spc="0" normalizeH="0" baseline="0" noProof="0" dirty="0">
              <a:ln>
                <a:noFill/>
              </a:ln>
              <a:solidFill>
                <a:srgbClr val="2619AA"/>
              </a:solidFill>
              <a:effectLst/>
              <a:uLnTx/>
              <a:uFillTx/>
              <a:latin typeface="DM Sans"/>
              <a:ea typeface="DM Sans"/>
              <a:cs typeface="DM Sans"/>
              <a:sym typeface="DM Sans"/>
            </a:endParaRPr>
          </a:p>
        </p:txBody>
      </p:sp>
      <p:sp>
        <p:nvSpPr>
          <p:cNvPr id="53" name="Google Shape;2188;p43">
            <a:extLst>
              <a:ext uri="{FF2B5EF4-FFF2-40B4-BE49-F238E27FC236}">
                <a16:creationId xmlns:a16="http://schemas.microsoft.com/office/drawing/2014/main" id="{3017684A-46FF-7183-C376-CE7154938BCF}"/>
              </a:ext>
            </a:extLst>
          </p:cNvPr>
          <p:cNvSpPr/>
          <p:nvPr/>
        </p:nvSpPr>
        <p:spPr>
          <a:xfrm>
            <a:off x="26656" y="3669883"/>
            <a:ext cx="1431600" cy="412200"/>
          </a:xfrm>
          <a:prstGeom prst="roundRect">
            <a:avLst>
              <a:gd name="adj" fmla="val 16667"/>
            </a:avLst>
          </a:prstGeom>
          <a:solidFill>
            <a:schemeClr val="accent1"/>
          </a:solidFill>
          <a:ln>
            <a:noFill/>
          </a:ln>
          <a:effectLst>
            <a:outerShdw blurRad="171450" dist="19050" dir="5400000" algn="bl" rotWithShape="0">
              <a:schemeClr val="accent1">
                <a:alpha val="61000"/>
              </a:schemeClr>
            </a:outerShdw>
          </a:effectLst>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1400" b="0" i="0" u="none" strike="noStrike" kern="0" cap="none" spc="0" normalizeH="0" baseline="0" noProof="0" dirty="0">
                <a:ln>
                  <a:noFill/>
                </a:ln>
                <a:solidFill>
                  <a:srgbClr val="2619AA"/>
                </a:solidFill>
                <a:effectLst/>
                <a:uLnTx/>
                <a:uFillTx/>
                <a:latin typeface="DM Sans"/>
                <a:ea typeface="DM Sans"/>
                <a:cs typeface="DM Sans"/>
                <a:sym typeface="DM Sans"/>
              </a:rPr>
              <a:t>pH SENSOR</a:t>
            </a:r>
            <a:endParaRPr kumimoji="0" sz="1400" b="0" i="0" u="none" strike="noStrike" kern="0" cap="none" spc="0" normalizeH="0" baseline="0" noProof="0" dirty="0">
              <a:ln>
                <a:noFill/>
              </a:ln>
              <a:solidFill>
                <a:srgbClr val="2619AA"/>
              </a:solidFill>
              <a:effectLst/>
              <a:uLnTx/>
              <a:uFillTx/>
              <a:latin typeface="DM Sans"/>
              <a:ea typeface="DM Sans"/>
              <a:cs typeface="DM Sans"/>
              <a:sym typeface="DM Sans"/>
            </a:endParaRPr>
          </a:p>
        </p:txBody>
      </p:sp>
    </p:spTree>
    <p:extLst>
      <p:ext uri="{BB962C8B-B14F-4D97-AF65-F5344CB8AC3E}">
        <p14:creationId xmlns:p14="http://schemas.microsoft.com/office/powerpoint/2010/main" val="31286631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grpSp>
        <p:nvGrpSpPr>
          <p:cNvPr id="282" name="Google Shape;282;p33"/>
          <p:cNvGrpSpPr/>
          <p:nvPr/>
        </p:nvGrpSpPr>
        <p:grpSpPr>
          <a:xfrm flipH="1">
            <a:off x="232954" y="7"/>
            <a:ext cx="1423548" cy="3741186"/>
            <a:chOff x="7350442" y="2608992"/>
            <a:chExt cx="636650" cy="1673160"/>
          </a:xfrm>
        </p:grpSpPr>
        <p:sp>
          <p:nvSpPr>
            <p:cNvPr id="283" name="Google Shape;283;p33"/>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33"/>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33"/>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33"/>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33"/>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33"/>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33"/>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0" name="Google Shape;290;p33"/>
          <p:cNvGrpSpPr/>
          <p:nvPr/>
        </p:nvGrpSpPr>
        <p:grpSpPr>
          <a:xfrm>
            <a:off x="7517149" y="6"/>
            <a:ext cx="1393881" cy="3663217"/>
            <a:chOff x="7350442" y="2608992"/>
            <a:chExt cx="636650" cy="1673160"/>
          </a:xfrm>
        </p:grpSpPr>
        <p:sp>
          <p:nvSpPr>
            <p:cNvPr id="291" name="Google Shape;291;p33"/>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33"/>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33"/>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33"/>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33"/>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33"/>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33"/>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026" name="Picture 2">
            <a:extLst>
              <a:ext uri="{FF2B5EF4-FFF2-40B4-BE49-F238E27FC236}">
                <a16:creationId xmlns:a16="http://schemas.microsoft.com/office/drawing/2014/main" id="{3C7CC725-E32A-EEA6-639F-512044422B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16281" y="913630"/>
            <a:ext cx="3247041" cy="4086225"/>
          </a:xfrm>
          <a:prstGeom prst="rect">
            <a:avLst/>
          </a:prstGeom>
          <a:noFill/>
          <a:extLst>
            <a:ext uri="{909E8E84-426E-40DD-AFC4-6F175D3DCCD1}">
              <a14:hiddenFill xmlns:a14="http://schemas.microsoft.com/office/drawing/2010/main">
                <a:solidFill>
                  <a:srgbClr val="FFFFFF"/>
                </a:solidFill>
              </a14:hiddenFill>
            </a:ext>
          </a:extLst>
        </p:spPr>
      </p:pic>
      <p:sp>
        <p:nvSpPr>
          <p:cNvPr id="26" name="Google Shape;345;p34">
            <a:extLst>
              <a:ext uri="{FF2B5EF4-FFF2-40B4-BE49-F238E27FC236}">
                <a16:creationId xmlns:a16="http://schemas.microsoft.com/office/drawing/2014/main" id="{280F8CA3-0DEB-8788-3832-AC0EBAA66853}"/>
              </a:ext>
            </a:extLst>
          </p:cNvPr>
          <p:cNvSpPr txBox="1">
            <a:spLocks noGrp="1"/>
          </p:cNvSpPr>
          <p:nvPr>
            <p:ph type="title"/>
          </p:nvPr>
        </p:nvSpPr>
        <p:spPr>
          <a:xfrm>
            <a:off x="350670" y="261788"/>
            <a:ext cx="8442660" cy="576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FLOW CHART FOR WATER LEVEL</a:t>
            </a:r>
            <a:endParaRPr dirty="0"/>
          </a:p>
        </p:txBody>
      </p:sp>
    </p:spTree>
    <p:extLst>
      <p:ext uri="{BB962C8B-B14F-4D97-AF65-F5344CB8AC3E}">
        <p14:creationId xmlns:p14="http://schemas.microsoft.com/office/powerpoint/2010/main" val="499494864"/>
      </p:ext>
    </p:extLst>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6"/>
          <p:cNvSpPr/>
          <p:nvPr/>
        </p:nvSpPr>
        <p:spPr>
          <a:xfrm>
            <a:off x="4835875" y="1388200"/>
            <a:ext cx="3594900" cy="1473000"/>
          </a:xfrm>
          <a:prstGeom prst="roundRect">
            <a:avLst>
              <a:gd name="adj" fmla="val 16667"/>
            </a:avLst>
          </a:prstGeom>
          <a:noFill/>
          <a:ln w="19050" cap="flat" cmpd="sng">
            <a:solidFill>
              <a:schemeClr val="accent1"/>
            </a:solidFill>
            <a:prstDash val="solid"/>
            <a:round/>
            <a:headEnd type="none" w="sm" len="sm"/>
            <a:tailEnd type="none" w="sm" len="sm"/>
          </a:ln>
          <a:effectLst>
            <a:outerShdw blurRad="200025" dist="19050" dir="5400000" algn="bl" rotWithShape="0">
              <a:srgbClr val="98FAFC">
                <a:alpha val="6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6"/>
          <p:cNvSpPr/>
          <p:nvPr/>
        </p:nvSpPr>
        <p:spPr>
          <a:xfrm>
            <a:off x="2774550" y="3132975"/>
            <a:ext cx="3594900" cy="1473000"/>
          </a:xfrm>
          <a:prstGeom prst="roundRect">
            <a:avLst>
              <a:gd name="adj" fmla="val 16667"/>
            </a:avLst>
          </a:prstGeom>
          <a:noFill/>
          <a:ln w="19050" cap="flat" cmpd="sng">
            <a:solidFill>
              <a:schemeClr val="accent1"/>
            </a:solidFill>
            <a:prstDash val="solid"/>
            <a:round/>
            <a:headEnd type="none" w="sm" len="sm"/>
            <a:tailEnd type="none" w="sm" len="sm"/>
          </a:ln>
          <a:effectLst>
            <a:outerShdw blurRad="200025" dist="19050" dir="5400000" algn="bl" rotWithShape="0">
              <a:srgbClr val="98FAFC">
                <a:alpha val="6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6"/>
          <p:cNvSpPr/>
          <p:nvPr/>
        </p:nvSpPr>
        <p:spPr>
          <a:xfrm>
            <a:off x="713225" y="1388200"/>
            <a:ext cx="3594900" cy="1473000"/>
          </a:xfrm>
          <a:prstGeom prst="roundRect">
            <a:avLst>
              <a:gd name="adj" fmla="val 16667"/>
            </a:avLst>
          </a:prstGeom>
          <a:noFill/>
          <a:ln w="19050" cap="flat" cmpd="sng">
            <a:solidFill>
              <a:schemeClr val="accent1"/>
            </a:solidFill>
            <a:prstDash val="solid"/>
            <a:round/>
            <a:headEnd type="none" w="sm" len="sm"/>
            <a:tailEnd type="none" w="sm" len="sm"/>
          </a:ln>
          <a:effectLst>
            <a:outerShdw blurRad="200025" dist="19050" dir="5400000" algn="bl" rotWithShape="0">
              <a:srgbClr val="98FAFC">
                <a:alpha val="6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36"/>
          <p:cNvGrpSpPr/>
          <p:nvPr/>
        </p:nvGrpSpPr>
        <p:grpSpPr>
          <a:xfrm rot="5400000">
            <a:off x="6793563" y="-1154209"/>
            <a:ext cx="959680" cy="3741186"/>
            <a:chOff x="7557897" y="2608992"/>
            <a:chExt cx="429195" cy="1673160"/>
          </a:xfrm>
        </p:grpSpPr>
        <p:sp>
          <p:nvSpPr>
            <p:cNvPr id="371" name="Google Shape;371;p36"/>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36"/>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36"/>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5" name="Google Shape;375;p36"/>
          <p:cNvSpPr txBox="1">
            <a:spLocks noGrp="1"/>
          </p:cNvSpPr>
          <p:nvPr>
            <p:ph type="subTitle" idx="1"/>
          </p:nvPr>
        </p:nvSpPr>
        <p:spPr>
          <a:xfrm>
            <a:off x="1307125" y="1769211"/>
            <a:ext cx="2337300" cy="7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Real Time Monitoring</a:t>
            </a:r>
          </a:p>
        </p:txBody>
      </p:sp>
      <p:sp>
        <p:nvSpPr>
          <p:cNvPr id="377" name="Google Shape;377;p36"/>
          <p:cNvSpPr txBox="1">
            <a:spLocks noGrp="1"/>
          </p:cNvSpPr>
          <p:nvPr>
            <p:ph type="subTitle" idx="3"/>
          </p:nvPr>
        </p:nvSpPr>
        <p:spPr>
          <a:xfrm>
            <a:off x="5462875" y="1783471"/>
            <a:ext cx="2340900" cy="7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Alerts via both SMS and Mail</a:t>
            </a:r>
            <a:endParaRPr lang="en-IN" dirty="0"/>
          </a:p>
        </p:txBody>
      </p:sp>
      <p:sp>
        <p:nvSpPr>
          <p:cNvPr id="385" name="Google Shape;385;p36"/>
          <p:cNvSpPr txBox="1">
            <a:spLocks noGrp="1"/>
          </p:cNvSpPr>
          <p:nvPr>
            <p:ph type="subTitle" idx="5"/>
          </p:nvPr>
        </p:nvSpPr>
        <p:spPr>
          <a:xfrm>
            <a:off x="3438164" y="3528129"/>
            <a:ext cx="2337300" cy="7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Economical than many present methods</a:t>
            </a:r>
            <a:endParaRPr dirty="0"/>
          </a:p>
        </p:txBody>
      </p:sp>
      <p:sp>
        <p:nvSpPr>
          <p:cNvPr id="386" name="Google Shape;386;p36"/>
          <p:cNvSpPr txBox="1">
            <a:spLocks noGrp="1"/>
          </p:cNvSpPr>
          <p:nvPr>
            <p:ph type="title" idx="6"/>
          </p:nvPr>
        </p:nvSpPr>
        <p:spPr>
          <a:xfrm>
            <a:off x="720000" y="539500"/>
            <a:ext cx="7710900" cy="576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solidFill>
                  <a:schemeClr val="accent1"/>
                </a:solidFill>
              </a:rPr>
              <a:t>STRENGTHS</a:t>
            </a:r>
            <a:endParaRPr dirty="0">
              <a:solidFill>
                <a:schemeClr val="accent1"/>
              </a:solidFill>
            </a:endParaRPr>
          </a:p>
        </p:txBody>
      </p:sp>
      <p:grpSp>
        <p:nvGrpSpPr>
          <p:cNvPr id="404" name="Google Shape;404;p36"/>
          <p:cNvGrpSpPr/>
          <p:nvPr/>
        </p:nvGrpSpPr>
        <p:grpSpPr>
          <a:xfrm>
            <a:off x="720000" y="3089050"/>
            <a:ext cx="1600800" cy="1600800"/>
            <a:chOff x="720000" y="3089050"/>
            <a:chExt cx="1600800" cy="1600800"/>
          </a:xfrm>
        </p:grpSpPr>
        <p:sp>
          <p:nvSpPr>
            <p:cNvPr id="405" name="Google Shape;405;p36"/>
            <p:cNvSpPr/>
            <p:nvPr/>
          </p:nvSpPr>
          <p:spPr>
            <a:xfrm>
              <a:off x="720000" y="3089050"/>
              <a:ext cx="1600800" cy="1600800"/>
            </a:xfrm>
            <a:prstGeom prst="ellipse">
              <a:avLst/>
            </a:prstGeom>
            <a:noFill/>
            <a:ln w="19050" cap="flat" cmpd="sng">
              <a:solidFill>
                <a:schemeClr val="accent1"/>
              </a:solidFill>
              <a:prstDash val="solid"/>
              <a:round/>
              <a:headEnd type="none" w="sm" len="sm"/>
              <a:tailEnd type="none" w="sm" len="sm"/>
            </a:ln>
            <a:effectLst>
              <a:outerShdw blurRad="200025" dist="19050" dir="5400000" algn="bl" rotWithShape="0">
                <a:schemeClr val="accent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rgbClr val="FFFFFF"/>
                </a:solidFill>
                <a:latin typeface="Oswald ExtraLight"/>
                <a:ea typeface="Oswald ExtraLight"/>
                <a:cs typeface="Oswald ExtraLight"/>
                <a:sym typeface="Oswald ExtraLight"/>
              </a:endParaRPr>
            </a:p>
          </p:txBody>
        </p:sp>
        <p:sp>
          <p:nvSpPr>
            <p:cNvPr id="406" name="Google Shape;406;p36"/>
            <p:cNvSpPr/>
            <p:nvPr/>
          </p:nvSpPr>
          <p:spPr>
            <a:xfrm rot="5400000">
              <a:off x="823981" y="3192879"/>
              <a:ext cx="1392900" cy="1392900"/>
            </a:xfrm>
            <a:prstGeom prst="blockArc">
              <a:avLst>
                <a:gd name="adj1" fmla="val 7558344"/>
                <a:gd name="adj2" fmla="val 1850511"/>
                <a:gd name="adj3" fmla="val 9051"/>
              </a:avLst>
            </a:prstGeom>
            <a:solidFill>
              <a:schemeClr val="accent1"/>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6"/>
            <p:cNvSpPr/>
            <p:nvPr/>
          </p:nvSpPr>
          <p:spPr>
            <a:xfrm>
              <a:off x="1386833" y="3751320"/>
              <a:ext cx="267300" cy="267300"/>
            </a:xfrm>
            <a:prstGeom prst="ellipse">
              <a:avLst/>
            </a:prstGeom>
            <a:noFill/>
            <a:ln w="19050" cap="flat" cmpd="sng">
              <a:solidFill>
                <a:schemeClr val="accent1"/>
              </a:solidFill>
              <a:prstDash val="solid"/>
              <a:round/>
              <a:headEnd type="none" w="sm" len="sm"/>
              <a:tailEnd type="none" w="sm" len="sm"/>
            </a:ln>
            <a:effectLst>
              <a:outerShdw blurRad="200025" dist="19050" dir="5400000" algn="bl" rotWithShape="0">
                <a:schemeClr val="accent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rgbClr val="FFFFFF"/>
                </a:solidFill>
                <a:latin typeface="Oswald ExtraLight"/>
                <a:ea typeface="Oswald ExtraLight"/>
                <a:cs typeface="Oswald ExtraLight"/>
                <a:sym typeface="Oswald ExtraLight"/>
              </a:endParaRPr>
            </a:p>
          </p:txBody>
        </p:sp>
        <p:sp>
          <p:nvSpPr>
            <p:cNvPr id="408" name="Google Shape;408;p36"/>
            <p:cNvSpPr/>
            <p:nvPr/>
          </p:nvSpPr>
          <p:spPr>
            <a:xfrm rot="-3600057">
              <a:off x="1109401" y="3473975"/>
              <a:ext cx="822023" cy="822023"/>
            </a:xfrm>
            <a:prstGeom prst="blockArc">
              <a:avLst>
                <a:gd name="adj1" fmla="val 7558344"/>
                <a:gd name="adj2" fmla="val 1861461"/>
                <a:gd name="adj3" fmla="val 12146"/>
              </a:avLst>
            </a:prstGeom>
            <a:solidFill>
              <a:schemeClr val="accent1"/>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 name="Google Shape;409;p36"/>
          <p:cNvGrpSpPr/>
          <p:nvPr/>
        </p:nvGrpSpPr>
        <p:grpSpPr>
          <a:xfrm>
            <a:off x="6672250" y="2933623"/>
            <a:ext cx="1902600" cy="1902600"/>
            <a:chOff x="6672250" y="2933623"/>
            <a:chExt cx="1902600" cy="1902600"/>
          </a:xfrm>
        </p:grpSpPr>
        <p:sp>
          <p:nvSpPr>
            <p:cNvPr id="410" name="Google Shape;410;p36"/>
            <p:cNvSpPr/>
            <p:nvPr/>
          </p:nvSpPr>
          <p:spPr>
            <a:xfrm>
              <a:off x="6823200" y="3084575"/>
              <a:ext cx="1600800" cy="1600800"/>
            </a:xfrm>
            <a:prstGeom prst="ellipse">
              <a:avLst/>
            </a:prstGeom>
            <a:noFill/>
            <a:ln w="19050" cap="flat" cmpd="sng">
              <a:solidFill>
                <a:schemeClr val="accent1"/>
              </a:solidFill>
              <a:prstDash val="solid"/>
              <a:round/>
              <a:headEnd type="none" w="sm" len="sm"/>
              <a:tailEnd type="none" w="sm" len="sm"/>
            </a:ln>
            <a:effectLst>
              <a:outerShdw blurRad="200025" dist="19050" dir="5400000" algn="bl" rotWithShape="0">
                <a:schemeClr val="accent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rgbClr val="FFFFFF"/>
                </a:solidFill>
                <a:latin typeface="Oswald ExtraLight"/>
                <a:ea typeface="Oswald ExtraLight"/>
                <a:cs typeface="Oswald ExtraLight"/>
                <a:sym typeface="Oswald ExtraLight"/>
              </a:endParaRPr>
            </a:p>
          </p:txBody>
        </p:sp>
        <p:sp>
          <p:nvSpPr>
            <p:cNvPr id="411" name="Google Shape;411;p36"/>
            <p:cNvSpPr/>
            <p:nvPr/>
          </p:nvSpPr>
          <p:spPr>
            <a:xfrm rot="-9000337">
              <a:off x="6927131" y="3188504"/>
              <a:ext cx="1392836" cy="1392836"/>
            </a:xfrm>
            <a:prstGeom prst="blockArc">
              <a:avLst>
                <a:gd name="adj1" fmla="val 7558344"/>
                <a:gd name="adj2" fmla="val 1850511"/>
                <a:gd name="adj3" fmla="val 9051"/>
              </a:avLst>
            </a:prstGeom>
            <a:solidFill>
              <a:schemeClr val="accent1"/>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6"/>
            <p:cNvSpPr/>
            <p:nvPr/>
          </p:nvSpPr>
          <p:spPr>
            <a:xfrm>
              <a:off x="7490033" y="3746845"/>
              <a:ext cx="267300" cy="267300"/>
            </a:xfrm>
            <a:prstGeom prst="ellipse">
              <a:avLst/>
            </a:prstGeom>
            <a:noFill/>
            <a:ln w="19050" cap="flat" cmpd="sng">
              <a:solidFill>
                <a:schemeClr val="accent1"/>
              </a:solidFill>
              <a:prstDash val="solid"/>
              <a:round/>
              <a:headEnd type="none" w="sm" len="sm"/>
              <a:tailEnd type="none" w="sm" len="sm"/>
            </a:ln>
            <a:effectLst>
              <a:outerShdw blurRad="200025" dist="19050" dir="5400000" algn="bl" rotWithShape="0">
                <a:schemeClr val="accent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rgbClr val="FFFFFF"/>
                </a:solidFill>
                <a:latin typeface="Oswald ExtraLight"/>
                <a:ea typeface="Oswald ExtraLight"/>
                <a:cs typeface="Oswald ExtraLight"/>
                <a:sym typeface="Oswald ExtraLight"/>
              </a:endParaRPr>
            </a:p>
          </p:txBody>
        </p:sp>
        <p:sp>
          <p:nvSpPr>
            <p:cNvPr id="413" name="Google Shape;413;p36"/>
            <p:cNvSpPr/>
            <p:nvPr/>
          </p:nvSpPr>
          <p:spPr>
            <a:xfrm rot="1799943">
              <a:off x="7212526" y="3469434"/>
              <a:ext cx="822023" cy="822023"/>
            </a:xfrm>
            <a:prstGeom prst="blockArc">
              <a:avLst>
                <a:gd name="adj1" fmla="val 7558344"/>
                <a:gd name="adj2" fmla="val 1861461"/>
                <a:gd name="adj3" fmla="val 12146"/>
              </a:avLst>
            </a:prstGeom>
            <a:solidFill>
              <a:schemeClr val="accent1"/>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sld>
</file>

<file path=ppt/theme/theme1.xml><?xml version="1.0" encoding="utf-8"?>
<a:theme xmlns:a="http://schemas.openxmlformats.org/drawingml/2006/main" name="Technology Project Proposal Minitheme by Slidesgo">
  <a:themeElements>
    <a:clrScheme name="Simple Light">
      <a:dk1>
        <a:srgbClr val="FFFFFF"/>
      </a:dk1>
      <a:lt1>
        <a:srgbClr val="E0E0E0"/>
      </a:lt1>
      <a:dk2>
        <a:srgbClr val="666666"/>
      </a:dk2>
      <a:lt2>
        <a:srgbClr val="000000"/>
      </a:lt2>
      <a:accent1>
        <a:srgbClr val="96FFF3"/>
      </a:accent1>
      <a:accent2>
        <a:srgbClr val="8F1EA0"/>
      </a:accent2>
      <a:accent3>
        <a:srgbClr val="3DC6FF"/>
      </a:accent3>
      <a:accent4>
        <a:srgbClr val="2619AA"/>
      </a:accent4>
      <a:accent5>
        <a:srgbClr val="190057"/>
      </a:accent5>
      <a:accent6>
        <a:srgbClr val="F139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Technology Project Proposal Minitheme by Slidesgo">
  <a:themeElements>
    <a:clrScheme name="Simple Light">
      <a:dk1>
        <a:srgbClr val="FFFFFF"/>
      </a:dk1>
      <a:lt1>
        <a:srgbClr val="E0E0E0"/>
      </a:lt1>
      <a:dk2>
        <a:srgbClr val="666666"/>
      </a:dk2>
      <a:lt2>
        <a:srgbClr val="000000"/>
      </a:lt2>
      <a:accent1>
        <a:srgbClr val="96FFF3"/>
      </a:accent1>
      <a:accent2>
        <a:srgbClr val="8F1EA0"/>
      </a:accent2>
      <a:accent3>
        <a:srgbClr val="3DC6FF"/>
      </a:accent3>
      <a:accent4>
        <a:srgbClr val="2619AA"/>
      </a:accent4>
      <a:accent5>
        <a:srgbClr val="190057"/>
      </a:accent5>
      <a:accent6>
        <a:srgbClr val="F139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165</TotalTime>
  <Words>538</Words>
  <Application>Microsoft Office PowerPoint</Application>
  <PresentationFormat>On-screen Show (16:9)</PresentationFormat>
  <Paragraphs>53</Paragraphs>
  <Slides>13</Slides>
  <Notes>13</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13</vt:i4>
      </vt:variant>
    </vt:vector>
  </HeadingPairs>
  <TitlesOfParts>
    <vt:vector size="23" baseType="lpstr">
      <vt:lpstr>DM Sans</vt:lpstr>
      <vt:lpstr>Bebas Neue</vt:lpstr>
      <vt:lpstr>Calibri</vt:lpstr>
      <vt:lpstr>Oswald</vt:lpstr>
      <vt:lpstr>Times New Roman</vt:lpstr>
      <vt:lpstr>Oswald ExtraLight</vt:lpstr>
      <vt:lpstr>Arial</vt:lpstr>
      <vt:lpstr>typonine sans regular</vt:lpstr>
      <vt:lpstr>Technology Project Proposal Minitheme by Slidesgo</vt:lpstr>
      <vt:lpstr>1_Technology Project Proposal Minitheme by Slidesgo</vt:lpstr>
      <vt:lpstr>WATER BODY MONITORING AND ALERTING SYSTEM</vt:lpstr>
      <vt:lpstr>BACKGROUND</vt:lpstr>
      <vt:lpstr>SUMMARY</vt:lpstr>
      <vt:lpstr>TECHNICAL APPROACH</vt:lpstr>
      <vt:lpstr>PROBLEM WE ARE ADDRESSING</vt:lpstr>
      <vt:lpstr>HOW IT RESOLVES THE ISSUE?</vt:lpstr>
      <vt:lpstr>COMPONENETS</vt:lpstr>
      <vt:lpstr>FLOW CHART FOR WATER LEVEL</vt:lpstr>
      <vt:lpstr>STRENGTHS</vt:lpstr>
      <vt:lpstr>WEAKNESSES</vt:lpstr>
      <vt:lpstr>FUTURE SCOPE</vt:lpstr>
      <vt:lpstr>THE PROTOTYPE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WATER BODY MONITORING AND ALERTING SYSTEM</dc:title>
  <cp:lastModifiedBy>Vinay Kiran Polisetti</cp:lastModifiedBy>
  <cp:revision>6</cp:revision>
  <dcterms:modified xsi:type="dcterms:W3CDTF">2022-07-04T05:37:08Z</dcterms:modified>
</cp:coreProperties>
</file>